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73" r:id="rId2"/>
    <p:sldId id="261" r:id="rId3"/>
    <p:sldId id="274" r:id="rId4"/>
    <p:sldId id="275" r:id="rId5"/>
    <p:sldId id="276" r:id="rId6"/>
    <p:sldId id="277" r:id="rId7"/>
    <p:sldId id="271" r:id="rId8"/>
    <p:sldId id="278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86"/>
    <a:srgbClr val="B3D0CD"/>
    <a:srgbClr val="D65F2C"/>
    <a:srgbClr val="121E30"/>
    <a:srgbClr val="253D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AFF5-DDFC-4940-9C97-23D22068A62D}" v="66" dt="2024-05-22T14:32:57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3447" autoAdjust="0"/>
  </p:normalViewPr>
  <p:slideViewPr>
    <p:cSldViewPr snapToGrid="0">
      <p:cViewPr>
        <p:scale>
          <a:sx n="37" d="100"/>
          <a:sy n="37" d="100"/>
        </p:scale>
        <p:origin x="1528" y="448"/>
      </p:cViewPr>
      <p:guideLst/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1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Huntsha" clId="Web-{52EBAFF5-DDFC-4940-9C97-23D22068A62D}"/>
    <pc:docChg chg="addSld delSld modSld addMainMaster delMainMaster">
      <pc:chgData name="Lisa Huntsha" userId="" providerId="" clId="Web-{52EBAFF5-DDFC-4940-9C97-23D22068A62D}" dt="2024-05-22T14:32:57.325" v="63"/>
      <pc:docMkLst>
        <pc:docMk/>
      </pc:docMkLst>
      <pc:sldChg chg="addSp delSp modSp mod modClrScheme chgLayout">
        <pc:chgData name="Lisa Huntsha" userId="" providerId="" clId="Web-{52EBAFF5-DDFC-4940-9C97-23D22068A62D}" dt="2024-05-22T14:31:02.072" v="48"/>
        <pc:sldMkLst>
          <pc:docMk/>
          <pc:sldMk cId="109857222" sldId="256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isa Huntsha" userId="" providerId="" clId="Web-{52EBAFF5-DDFC-4940-9C97-23D22068A62D}" dt="2024-05-22T14:10:24.717" v="21"/>
          <ac:spMkLst>
            <pc:docMk/>
            <pc:sldMk cId="109857222" sldId="256"/>
            <ac:spMk id="6" creationId="{C1E4D0F4-8809-93FA-E41C-5E6C004D1978}"/>
          </ac:spMkLst>
        </pc:spChg>
        <pc:spChg chg="add del mod">
          <ac:chgData name="Lisa Huntsha" userId="" providerId="" clId="Web-{52EBAFF5-DDFC-4940-9C97-23D22068A62D}" dt="2024-05-22T14:12:36.720" v="47"/>
          <ac:spMkLst>
            <pc:docMk/>
            <pc:sldMk cId="109857222" sldId="256"/>
            <ac:spMk id="7" creationId="{DD6B92D3-5335-9693-095F-90D4B59B2EFB}"/>
          </ac:spMkLst>
        </pc:spChg>
        <pc:picChg chg="add mod">
          <ac:chgData name="Lisa Huntsha" userId="" providerId="" clId="Web-{52EBAFF5-DDFC-4940-9C97-23D22068A62D}" dt="2024-05-22T14:08:36.651" v="13" actId="1076"/>
          <ac:picMkLst>
            <pc:docMk/>
            <pc:sldMk cId="109857222" sldId="256"/>
            <ac:picMk id="4" creationId="{53612141-54E2-B831-8F38-BCF70309B65A}"/>
          </ac:picMkLst>
        </pc:picChg>
        <pc:picChg chg="add del mod">
          <ac:chgData name="Lisa Huntsha" userId="" providerId="" clId="Web-{52EBAFF5-DDFC-4940-9C97-23D22068A62D}" dt="2024-05-22T14:09:54.450" v="18"/>
          <ac:picMkLst>
            <pc:docMk/>
            <pc:sldMk cId="109857222" sldId="256"/>
            <ac:picMk id="5" creationId="{C3581C45-34F1-B241-1564-B159154F9136}"/>
          </ac:picMkLst>
        </pc:picChg>
      </pc:sldChg>
      <pc:sldChg chg="addSp delSp modSp new mod modClrScheme chgLayout">
        <pc:chgData name="Lisa Huntsha" userId="" providerId="" clId="Web-{52EBAFF5-DDFC-4940-9C97-23D22068A62D}" dt="2024-05-22T14:31:02.072" v="48"/>
        <pc:sldMkLst>
          <pc:docMk/>
          <pc:sldMk cId="3163328393" sldId="257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2" creationId="{FDCC0796-6B45-B9B3-A86E-06C31C32CE30}"/>
          </ac:spMkLst>
        </pc:spChg>
        <pc:spChg chg="del">
          <ac:chgData name="Lisa Huntsha" userId="" providerId="" clId="Web-{52EBAFF5-DDFC-4940-9C97-23D22068A62D}" dt="2024-05-22T14:07:45.134" v="1"/>
          <ac:spMkLst>
            <pc:docMk/>
            <pc:sldMk cId="3163328393" sldId="257"/>
            <ac:spMk id="3" creationId="{56943955-29CA-09A7-0B28-AFF6F48C7A67}"/>
          </ac:spMkLst>
        </pc:spChg>
        <pc:spChg chg="add mod ord">
          <ac:chgData name="Lisa Huntsha" userId="" providerId="" clId="Web-{52EBAFF5-DDFC-4940-9C97-23D22068A62D}" dt="2024-05-22T14:31:02.072" v="48"/>
          <ac:spMkLst>
            <pc:docMk/>
            <pc:sldMk cId="3163328393" sldId="257"/>
            <ac:spMk id="6" creationId="{017F2470-90C7-2CF7-AED8-5763B70D9762}"/>
          </ac:spMkLst>
        </pc:spChg>
        <pc:picChg chg="add del mod ord">
          <ac:chgData name="Lisa Huntsha" userId="" providerId="" clId="Web-{52EBAFF5-DDFC-4940-9C97-23D22068A62D}" dt="2024-05-22T14:07:47.853" v="2"/>
          <ac:picMkLst>
            <pc:docMk/>
            <pc:sldMk cId="3163328393" sldId="257"/>
            <ac:picMk id="4" creationId="{0AD7D136-EEAD-5F23-921A-D7BB583BB86F}"/>
          </ac:picMkLst>
        </pc:picChg>
      </pc:sldChg>
      <pc:sldChg chg="addSp modSp add mod setBg modClrScheme chgLayout">
        <pc:chgData name="Lisa Huntsha" userId="" providerId="" clId="Web-{52EBAFF5-DDFC-4940-9C97-23D22068A62D}" dt="2024-05-22T14:31:19.385" v="49"/>
        <pc:sldMkLst>
          <pc:docMk/>
          <pc:sldMk cId="3636797388" sldId="258"/>
        </pc:sldMkLst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2" creationId="{00000000-0000-0000-0000-000000000000}"/>
          </ac:spMkLst>
        </pc:spChg>
        <pc:spChg chg="mod ord">
          <ac:chgData name="Lisa Huntsha" userId="" providerId="" clId="Web-{52EBAFF5-DDFC-4940-9C97-23D22068A62D}" dt="2024-05-22T14:31:02.072" v="48"/>
          <ac:spMkLst>
            <pc:docMk/>
            <pc:sldMk cId="3636797388" sldId="258"/>
            <ac:spMk id="3" creationId="{00000000-0000-0000-0000-000000000000}"/>
          </ac:spMkLst>
        </pc:spChg>
        <pc:picChg chg="add mod">
          <ac:chgData name="Lisa Huntsha" userId="" providerId="" clId="Web-{52EBAFF5-DDFC-4940-9C97-23D22068A62D}" dt="2024-05-22T14:08:30.776" v="12" actId="1076"/>
          <ac:picMkLst>
            <pc:docMk/>
            <pc:sldMk cId="3636797388" sldId="258"/>
            <ac:picMk id="4" creationId="{EDE7E170-E879-0781-5992-025556AA13E7}"/>
          </ac:picMkLst>
        </pc:picChg>
      </pc:sldChg>
      <pc:sldChg chg="add del">
        <pc:chgData name="Lisa Huntsha" userId="" providerId="" clId="Web-{52EBAFF5-DDFC-4940-9C97-23D22068A62D}" dt="2024-05-22T14:07:56.603" v="5"/>
        <pc:sldMkLst>
          <pc:docMk/>
          <pc:sldMk cId="604870184" sldId="259"/>
        </pc:sldMkLst>
      </pc:sldChg>
      <pc:sldChg chg="addSp delSp modSp new">
        <pc:chgData name="Lisa Huntsha" userId="" providerId="" clId="Web-{52EBAFF5-DDFC-4940-9C97-23D22068A62D}" dt="2024-05-22T14:32:57.325" v="63"/>
        <pc:sldMkLst>
          <pc:docMk/>
          <pc:sldMk cId="1281680006" sldId="259"/>
        </pc:sldMkLst>
        <pc:spChg chg="del">
          <ac:chgData name="Lisa Huntsha" userId="" providerId="" clId="Web-{52EBAFF5-DDFC-4940-9C97-23D22068A62D}" dt="2024-05-22T14:31:48.105" v="52"/>
          <ac:spMkLst>
            <pc:docMk/>
            <pc:sldMk cId="1281680006" sldId="259"/>
            <ac:spMk id="2" creationId="{B8A38A4E-DAF2-21DA-6368-14B71D8901A9}"/>
          </ac:spMkLst>
        </pc:spChg>
        <pc:spChg chg="del">
          <ac:chgData name="Lisa Huntsha" userId="" providerId="" clId="Web-{52EBAFF5-DDFC-4940-9C97-23D22068A62D}" dt="2024-05-22T14:31:46.933" v="51"/>
          <ac:spMkLst>
            <pc:docMk/>
            <pc:sldMk cId="1281680006" sldId="259"/>
            <ac:spMk id="3" creationId="{C5F39E7B-EAA7-16CE-9127-EC437C27ACB6}"/>
          </ac:spMkLst>
        </pc:spChg>
        <pc:spChg chg="add del mod">
          <ac:chgData name="Lisa Huntsha" userId="" providerId="" clId="Web-{52EBAFF5-DDFC-4940-9C97-23D22068A62D}" dt="2024-05-22T14:32:57.325" v="63"/>
          <ac:spMkLst>
            <pc:docMk/>
            <pc:sldMk cId="1281680006" sldId="259"/>
            <ac:spMk id="4" creationId="{94041AC9-9350-2044-E60D-B0E33BEC1731}"/>
          </ac:spMkLst>
        </pc:spChg>
      </pc:sldChg>
      <pc:sldMasterChg chg="del delSldLayout">
        <pc:chgData name="Lisa Huntsha" userId="" providerId="" clId="Web-{52EBAFF5-DDFC-4940-9C97-23D22068A62D}" dt="2024-05-22T14:31:02.072" v="48"/>
        <pc:sldMasterMkLst>
          <pc:docMk/>
          <pc:sldMasterMk cId="2460954070" sldId="2147483660"/>
        </pc:sldMasterMkLst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sa Huntsha" userId="" providerId="" clId="Web-{52EBAFF5-DDFC-4940-9C97-23D22068A62D}" dt="2024-05-22T14:31:02.07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Lisa Huntsha" userId="" providerId="" clId="Web-{52EBAFF5-DDFC-4940-9C97-23D22068A62D}" dt="2024-05-22T14:31:02.072" v="48"/>
        <pc:sldMasterMkLst>
          <pc:docMk/>
          <pc:sldMasterMk cId="1942462012" sldId="2147483672"/>
        </pc:sldMasterMkLst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106025418" sldId="2147483673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300258617" sldId="2147483674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29907716" sldId="2147483675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114579941" sldId="2147483676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57979386" sldId="2147483677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1630915630" sldId="2147483678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227426412" sldId="2147483679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333210730" sldId="2147483680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934003212" sldId="2147483681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290426941" sldId="2147483682"/>
          </pc:sldLayoutMkLst>
        </pc:sldLayoutChg>
        <pc:sldLayoutChg chg="add mod replId">
          <pc:chgData name="Lisa Huntsha" userId="" providerId="" clId="Web-{52EBAFF5-DDFC-4940-9C97-23D22068A62D}" dt="2024-05-22T14:31:02.072" v="48"/>
          <pc:sldLayoutMkLst>
            <pc:docMk/>
            <pc:sldMasterMk cId="1942462012" sldId="2147483672"/>
            <pc:sldLayoutMk cId="407172090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9654E-B841-89F5-224F-9FE0CA3D43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69A1A-2F57-8003-F66C-A56F13EB4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ABF3-0D10-4B46-B6D2-C103B39E08E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F2CF6-5413-FF0B-2C84-B9B5B72AC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38C52-88D3-EB74-8157-266F974D1E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7082-4CAC-4A44-8681-FF5788CB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4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6068" y="992275"/>
            <a:ext cx="6396165" cy="2146462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Albert Sans SemiBold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6068" y="3412009"/>
            <a:ext cx="6396165" cy="115590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pic>
        <p:nvPicPr>
          <p:cNvPr id="18" name="Picture 17" descr="A logo for a conference&#10;&#10;AI-generated content may be incorrect.">
            <a:extLst>
              <a:ext uri="{FF2B5EF4-FFF2-40B4-BE49-F238E27FC236}">
                <a16:creationId xmlns:a16="http://schemas.microsoft.com/office/drawing/2014/main" id="{1460AFCC-0D83-6A4F-45F2-06B73658F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" y="1088904"/>
            <a:ext cx="4348827" cy="5260719"/>
          </a:xfrm>
          <a:prstGeom prst="rect">
            <a:avLst/>
          </a:prstGeom>
        </p:spPr>
      </p:pic>
      <p:pic>
        <p:nvPicPr>
          <p:cNvPr id="21" name="Picture 20" descr="A black and teal line&#10;&#10;AI-generated content may be incorrect.">
            <a:extLst>
              <a:ext uri="{FF2B5EF4-FFF2-40B4-BE49-F238E27FC236}">
                <a16:creationId xmlns:a16="http://schemas.microsoft.com/office/drawing/2014/main" id="{07D49690-2DF3-1354-C576-44F6FB81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9" b="18380"/>
          <a:stretch/>
        </p:blipFill>
        <p:spPr>
          <a:xfrm flipH="1">
            <a:off x="-31412" y="5551739"/>
            <a:ext cx="12247473" cy="1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7898"/>
            <a:ext cx="3932237" cy="35430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Picture caption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6E7A80-3C8F-4A9F-DE82-4709DAA0AE92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8" name="Picture 7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97814CC0-6ECA-D07F-AC7B-6CC297C81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B5A70-7028-9BF9-2B1B-A3D218083FEA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2A3B4967-C40A-912F-B66A-8EE1BCA40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0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teal line&#10;&#10;AI-generated content may be incorrect.">
            <a:extLst>
              <a:ext uri="{FF2B5EF4-FFF2-40B4-BE49-F238E27FC236}">
                <a16:creationId xmlns:a16="http://schemas.microsoft.com/office/drawing/2014/main" id="{44C69C53-CE6C-D1C8-5F67-FD9B43A41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9" b="18380"/>
          <a:stretch/>
        </p:blipFill>
        <p:spPr>
          <a:xfrm flipH="1">
            <a:off x="-31412" y="5551739"/>
            <a:ext cx="12247473" cy="139892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1F21-1E72-FAF6-BA5D-49D747D05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124" y="1312720"/>
            <a:ext cx="5847610" cy="22860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pic>
        <p:nvPicPr>
          <p:cNvPr id="9" name="Picture 8" descr="A logo for a conference&#10;&#10;AI-generated content may be incorrect.">
            <a:extLst>
              <a:ext uri="{FF2B5EF4-FFF2-40B4-BE49-F238E27FC236}">
                <a16:creationId xmlns:a16="http://schemas.microsoft.com/office/drawing/2014/main" id="{42CB5C5E-48E8-D90F-A12C-3BE95EBCE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1"/>
          <a:stretch/>
        </p:blipFill>
        <p:spPr>
          <a:xfrm>
            <a:off x="8095478" y="1152298"/>
            <a:ext cx="3416277" cy="45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Tips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838200" y="1908174"/>
            <a:ext cx="10515600" cy="39611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Use a sans serif font (i.e. Ariel, Verdana, Tahoma)</a:t>
            </a:r>
            <a:br>
              <a:rPr lang="en-US" dirty="0"/>
            </a:br>
            <a:r>
              <a:rPr lang="en-US" dirty="0"/>
              <a:t>Use at least 22-point font size</a:t>
            </a:r>
            <a:br>
              <a:rPr lang="en-US" dirty="0"/>
            </a:br>
            <a:r>
              <a:rPr lang="en-US" dirty="0"/>
              <a:t>Keep slides uncluttered</a:t>
            </a:r>
            <a:br>
              <a:rPr lang="en-US" dirty="0"/>
            </a:br>
            <a:r>
              <a:rPr lang="en-US" dirty="0"/>
              <a:t>Do not place text on top of an image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0D9C26-C947-63FF-A448-2A8975CE5B01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9" name="Picture 8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3FE9DC5A-D7DB-FA5E-2945-749D37384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D20455-55BC-26D8-647D-8EBD5B3C2F0B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D00E0608-F4D4-DA6F-E82E-D92C8073D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02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29132"/>
            <a:ext cx="10515600" cy="104854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2022397"/>
            <a:ext cx="10379915" cy="379155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Text here.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597A5-B787-6488-1D4A-A89CDBBBEB4C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7" name="Picture 6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22DAC566-B712-45B1-00E8-B0DA64C4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55CD50-74B8-8553-0D36-5B777153509B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9D7FB055-8783-0DD2-D8EB-61393A68E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90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A62707-D9F0-B3F0-8518-A74322E39641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8" name="Picture 7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A96836D5-AFAD-993A-7545-E421E71C4D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2DF4ED-1B7B-B2A1-6E4D-B2273BDBAEF5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F2E91B12-838B-253F-59E1-4A3423F46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5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806995"/>
            <a:ext cx="5157787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806995"/>
            <a:ext cx="5183188" cy="30604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point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9A0B9-E769-3A1A-0FE4-AA9399484881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10" name="Picture 9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A92D9DBD-AE85-9562-EA69-3EAF5EC1C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8C2EAF-DC25-BB94-065A-D58526E41619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F0D5FB2A-ED86-213E-76C6-24966D0CE1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97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 Only Slide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04763C-1839-DCE0-BCE0-C6EDDCB7A805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6" name="Picture 5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94F3ED5A-E90F-A47B-BFA8-2FEED5331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30A76D-D451-4749-F668-5E326CA89D70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01B79A22-4548-2896-7C91-F774E729E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91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9ED8AF-1512-CA6C-8AE0-CC058C1D959B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5" name="Picture 4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F9654C70-25DD-CF04-F3D1-7AEBB90D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014C2A-FF10-A85F-101E-1A07545FE759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FB530B87-1BF6-AD8B-43AA-C987B6A97E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4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Fo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arning icon. ">
            <a:extLst>
              <a:ext uri="{FF2B5EF4-FFF2-40B4-BE49-F238E27FC236}">
                <a16:creationId xmlns:a16="http://schemas.microsoft.com/office/drawing/2014/main" id="{5B652C03-90E7-FB9A-2502-5B06E666C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591" y="1601853"/>
            <a:ext cx="3191968" cy="31919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424BDD-E5D1-324B-95DA-1FFBE0D66E3B}"/>
              </a:ext>
            </a:extLst>
          </p:cNvPr>
          <p:cNvSpPr txBox="1">
            <a:spLocks/>
          </p:cNvSpPr>
          <p:nvPr userDrawn="1"/>
        </p:nvSpPr>
        <p:spPr>
          <a:xfrm>
            <a:off x="1384765" y="2390392"/>
            <a:ext cx="6472695" cy="319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Submit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Assessment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and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Post Program Survey 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for each session to earn your </a:t>
            </a:r>
            <a:r>
              <a:rPr lang="en-US" sz="2800" b="1" dirty="0">
                <a:solidFill>
                  <a:schemeClr val="bg2"/>
                </a:solidFill>
                <a:latin typeface="Kumbh Sans" pitchFamily="2" charset="0"/>
              </a:rPr>
              <a:t>Certificate of Completion</a:t>
            </a:r>
            <a:r>
              <a:rPr lang="en-US" sz="2800" dirty="0">
                <a:solidFill>
                  <a:schemeClr val="bg2"/>
                </a:solidFill>
                <a:latin typeface="Kumbh Sans" pitchFamily="2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D2639-C18E-51DE-A029-480381F76FC6}"/>
              </a:ext>
            </a:extLst>
          </p:cNvPr>
          <p:cNvSpPr txBox="1">
            <a:spLocks/>
          </p:cNvSpPr>
          <p:nvPr userDrawn="1"/>
        </p:nvSpPr>
        <p:spPr>
          <a:xfrm>
            <a:off x="1384765" y="1240382"/>
            <a:ext cx="7512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lbert Sans SemiBold" pitchFamily="2" charset="0"/>
                <a:ea typeface="+mj-ea"/>
                <a:cs typeface="+mj-cs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en-US" sz="6600" dirty="0">
                <a:solidFill>
                  <a:schemeClr val="bg2"/>
                </a:solidFill>
                <a:latin typeface="Albert Sans SemiBold" pitchFamily="2" charset="0"/>
              </a:rPr>
              <a:t>Don’t Forget!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3D68DA-EAF6-2EBB-6E42-9DF7D808989D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8" name="Picture 7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D909BCFD-3206-146E-ED6F-2CFACC2D9F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5D3396-9FCD-92C9-1905-4DEC93322635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339C5719-5086-83B8-053C-5C0148D266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843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0428"/>
            <a:ext cx="3932237" cy="35085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2E166E-7539-D83F-D27E-8050716F5D9F}"/>
              </a:ext>
            </a:extLst>
          </p:cNvPr>
          <p:cNvGrpSpPr/>
          <p:nvPr userDrawn="1"/>
        </p:nvGrpSpPr>
        <p:grpSpPr>
          <a:xfrm>
            <a:off x="-1634" y="5969845"/>
            <a:ext cx="11856932" cy="813727"/>
            <a:chOff x="-1634" y="5969845"/>
            <a:chExt cx="11856932" cy="813727"/>
          </a:xfrm>
        </p:grpSpPr>
        <p:pic>
          <p:nvPicPr>
            <p:cNvPr id="7" name="Picture 6" descr="A black and teal stripe&#10;&#10;AI-generated content may be incorrect.">
              <a:extLst>
                <a:ext uri="{FF2B5EF4-FFF2-40B4-BE49-F238E27FC236}">
                  <a16:creationId xmlns:a16="http://schemas.microsoft.com/office/drawing/2014/main" id="{02B3F173-72AB-FF87-C8D9-DEC3EBE76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1" t="50018" r="12901" b="35194"/>
            <a:stretch/>
          </p:blipFill>
          <p:spPr>
            <a:xfrm>
              <a:off x="-1634" y="6289546"/>
              <a:ext cx="9158334" cy="21277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69E1FA-6E88-D95A-4703-9CBB6524AFE2}"/>
                </a:ext>
              </a:extLst>
            </p:cNvPr>
            <p:cNvSpPr/>
            <p:nvPr userDrawn="1"/>
          </p:nvSpPr>
          <p:spPr>
            <a:xfrm>
              <a:off x="9067200" y="6016317"/>
              <a:ext cx="767255" cy="7672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background with blue and green text&#10;&#10;AI-generated content may be incorrect.">
              <a:extLst>
                <a:ext uri="{FF2B5EF4-FFF2-40B4-BE49-F238E27FC236}">
                  <a16:creationId xmlns:a16="http://schemas.microsoft.com/office/drawing/2014/main" id="{AC9B42E8-A412-6241-9F62-BA3499E1E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278" y="5969845"/>
              <a:ext cx="2649020" cy="792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1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0" r:id="rId9"/>
    <p:sldLayoutId id="2147483681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Albert Sans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Kumbh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Kumbh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Kumbh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Kumbh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6232FED-DCEB-70C6-0584-AE5F764D2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785825-F82C-C7AC-8110-6EC4DCEC7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D9960-3BA0-9DEB-57FB-4277A896F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D6550-F5BA-7D7B-3EE1-037E8391E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9225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AC8EE-0C5A-06F7-72D6-4B32D24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bert Sans SemiBold" pitchFamily="2" charset="0"/>
              </a:rPr>
              <a:t>Presentation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96CD3-A384-88BF-B70C-79749E6B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9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 sans serif font (i.e. Ariel, Verdana, Tahoma)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at least 22-point font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slides uncluttered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place text on top of an image</a:t>
            </a:r>
          </a:p>
        </p:txBody>
      </p:sp>
    </p:spTree>
    <p:extLst>
      <p:ext uri="{BB962C8B-B14F-4D97-AF65-F5344CB8AC3E}">
        <p14:creationId xmlns:p14="http://schemas.microsoft.com/office/powerpoint/2010/main" val="190194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793D-0D79-AE46-290C-6EE8AAC8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005E-C545-F944-6AE5-740187961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945F0-FC9F-994F-BC1D-BB13865C5D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4844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6D5D-2A19-F31B-0352-1920E851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0F7F-15A2-B3D7-BBE2-335697036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FED9-48C8-1004-1224-A7677ADFF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4435A-434E-0837-2D7D-5A2BCBE6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9C3F1-6095-F027-34A3-15A2B89655F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72200" y="2806995"/>
            <a:ext cx="5183188" cy="3060405"/>
          </a:xfrm>
        </p:spPr>
        <p:txBody>
          <a:bodyPr/>
          <a:lstStyle/>
          <a:p>
            <a:r>
              <a:rPr lang="en-US" dirty="0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322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3E93-1E88-8CC3-6851-452D5CCC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9744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B78B-E642-689A-9E9F-78E3C53A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1ED3-E517-3F59-1577-227B98E3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Picture caption</a:t>
            </a:r>
          </a:p>
        </p:txBody>
      </p:sp>
      <p:pic>
        <p:nvPicPr>
          <p:cNvPr id="6" name="Picture Placeholder 5" descr="A group of people holding signs">
            <a:extLst>
              <a:ext uri="{FF2B5EF4-FFF2-40B4-BE49-F238E27FC236}">
                <a16:creationId xmlns:a16="http://schemas.microsoft.com/office/drawing/2014/main" id="{CC6EC701-BB34-1280-AD20-103EDA32BB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026025" y="57308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5463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F6CE-AAF7-9CD1-8222-7E7B5A35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D0DF-6781-34BD-5E51-1AE1CB59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40263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6B6A-0A26-06B2-1A01-BB1BEF0DE1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403297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4984-06E7-CE0B-74D5-30B630182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Don’t Forget</a:t>
            </a:r>
          </a:p>
        </p:txBody>
      </p:sp>
    </p:spTree>
    <p:extLst>
      <p:ext uri="{BB962C8B-B14F-4D97-AF65-F5344CB8AC3E}">
        <p14:creationId xmlns:p14="http://schemas.microsoft.com/office/powerpoint/2010/main" val="260752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DRIA Conference 2024">
      <a:dk1>
        <a:srgbClr val="000000"/>
      </a:dk1>
      <a:lt1>
        <a:sysClr val="window" lastClr="FFFFFF"/>
      </a:lt1>
      <a:dk2>
        <a:srgbClr val="253D60"/>
      </a:dk2>
      <a:lt2>
        <a:srgbClr val="E7E6E6"/>
      </a:lt2>
      <a:accent1>
        <a:srgbClr val="349686"/>
      </a:accent1>
      <a:accent2>
        <a:srgbClr val="D65F2C"/>
      </a:accent2>
      <a:accent3>
        <a:srgbClr val="F1F4F5"/>
      </a:accent3>
      <a:accent4>
        <a:srgbClr val="444444"/>
      </a:accent4>
      <a:accent5>
        <a:srgbClr val="253D60"/>
      </a:accent5>
      <a:accent6>
        <a:srgbClr val="85D5C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74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Albert Sans SemiBold</vt:lpstr>
      <vt:lpstr>Aptos</vt:lpstr>
      <vt:lpstr>Arial</vt:lpstr>
      <vt:lpstr>Kumbh Sans</vt:lpstr>
      <vt:lpstr>Office Theme</vt:lpstr>
      <vt:lpstr>PowerPoint Presentation</vt:lpstr>
      <vt:lpstr>Presentation Tips</vt:lpstr>
      <vt:lpstr>Two Column Slide</vt:lpstr>
      <vt:lpstr>Comparison Slide</vt:lpstr>
      <vt:lpstr>Title Only Slide</vt:lpstr>
      <vt:lpstr>Picture Title</vt:lpstr>
      <vt:lpstr>Presentation Section</vt:lpstr>
      <vt:lpstr>Blank Slide</vt:lpstr>
      <vt:lpstr>Don’t Forget</vt:lpstr>
      <vt:lpstr>Ending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Lisa Huntsha</cp:lastModifiedBy>
  <cp:revision>83</cp:revision>
  <dcterms:created xsi:type="dcterms:W3CDTF">2024-05-22T13:58:56Z</dcterms:created>
  <dcterms:modified xsi:type="dcterms:W3CDTF">2025-03-06T18:57:35Z</dcterms:modified>
</cp:coreProperties>
</file>