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1" r:id="rId3"/>
    <p:sldId id="274" r:id="rId4"/>
    <p:sldId id="275" r:id="rId5"/>
    <p:sldId id="276" r:id="rId6"/>
    <p:sldId id="277" r:id="rId7"/>
    <p:sldId id="271" r:id="rId8"/>
    <p:sldId id="278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572"/>
    <a:srgbClr val="D65F2C"/>
    <a:srgbClr val="ACCBC8"/>
    <a:srgbClr val="B3D0CD"/>
    <a:srgbClr val="349686"/>
    <a:srgbClr val="121E30"/>
    <a:srgbClr val="253D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AFF5-DDFC-4940-9C97-23D22068A62D}" v="66" dt="2024-05-22T14:32:5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808" y="44"/>
      </p:cViewPr>
      <p:guideLst/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untsha" clId="Web-{52EBAFF5-DDFC-4940-9C97-23D22068A62D}"/>
    <pc:docChg chg="addSld delSld modSld addMainMaster delMainMaster">
      <pc:chgData name="Lisa Huntsha" userId="" providerId="" clId="Web-{52EBAFF5-DDFC-4940-9C97-23D22068A62D}" dt="2024-05-22T14:32:57.325" v="63"/>
      <pc:docMkLst>
        <pc:docMk/>
      </pc:docMkLst>
      <pc:sldChg chg="addSp delSp modSp mod modClrScheme chgLayout">
        <pc:chgData name="Lisa Huntsha" userId="" providerId="" clId="Web-{52EBAFF5-DDFC-4940-9C97-23D22068A62D}" dt="2024-05-22T14:31:02.072" v="48"/>
        <pc:sldMkLst>
          <pc:docMk/>
          <pc:sldMk cId="109857222" sldId="256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isa Huntsha" userId="" providerId="" clId="Web-{52EBAFF5-DDFC-4940-9C97-23D22068A62D}" dt="2024-05-22T14:10:24.717" v="21"/>
          <ac:spMkLst>
            <pc:docMk/>
            <pc:sldMk cId="109857222" sldId="256"/>
            <ac:spMk id="6" creationId="{C1E4D0F4-8809-93FA-E41C-5E6C004D1978}"/>
          </ac:spMkLst>
        </pc:spChg>
        <pc:spChg chg="add del mod">
          <ac:chgData name="Lisa Huntsha" userId="" providerId="" clId="Web-{52EBAFF5-DDFC-4940-9C97-23D22068A62D}" dt="2024-05-22T14:12:36.720" v="47"/>
          <ac:spMkLst>
            <pc:docMk/>
            <pc:sldMk cId="109857222" sldId="256"/>
            <ac:spMk id="7" creationId="{DD6B92D3-5335-9693-095F-90D4B59B2EFB}"/>
          </ac:spMkLst>
        </pc:spChg>
        <pc:picChg chg="add mod">
          <ac:chgData name="Lisa Huntsha" userId="" providerId="" clId="Web-{52EBAFF5-DDFC-4940-9C97-23D22068A62D}" dt="2024-05-22T14:08:36.651" v="13" actId="1076"/>
          <ac:picMkLst>
            <pc:docMk/>
            <pc:sldMk cId="109857222" sldId="256"/>
            <ac:picMk id="4" creationId="{53612141-54E2-B831-8F38-BCF70309B65A}"/>
          </ac:picMkLst>
        </pc:picChg>
        <pc:picChg chg="add del mod">
          <ac:chgData name="Lisa Huntsha" userId="" providerId="" clId="Web-{52EBAFF5-DDFC-4940-9C97-23D22068A62D}" dt="2024-05-22T14:09:54.450" v="18"/>
          <ac:picMkLst>
            <pc:docMk/>
            <pc:sldMk cId="109857222" sldId="256"/>
            <ac:picMk id="5" creationId="{C3581C45-34F1-B241-1564-B159154F9136}"/>
          </ac:picMkLst>
        </pc:picChg>
      </pc:sldChg>
      <pc:sldChg chg="addSp delSp modSp new mod modClrScheme chgLayout">
        <pc:chgData name="Lisa Huntsha" userId="" providerId="" clId="Web-{52EBAFF5-DDFC-4940-9C97-23D22068A62D}" dt="2024-05-22T14:31:02.072" v="48"/>
        <pc:sldMkLst>
          <pc:docMk/>
          <pc:sldMk cId="3163328393" sldId="257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2" creationId="{FDCC0796-6B45-B9B3-A86E-06C31C32CE30}"/>
          </ac:spMkLst>
        </pc:spChg>
        <pc:spChg chg="del">
          <ac:chgData name="Lisa Huntsha" userId="" providerId="" clId="Web-{52EBAFF5-DDFC-4940-9C97-23D22068A62D}" dt="2024-05-22T14:07:45.134" v="1"/>
          <ac:spMkLst>
            <pc:docMk/>
            <pc:sldMk cId="3163328393" sldId="257"/>
            <ac:spMk id="3" creationId="{56943955-29CA-09A7-0B28-AFF6F48C7A67}"/>
          </ac:spMkLst>
        </pc:spChg>
        <pc:spChg chg="add 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6" creationId="{017F2470-90C7-2CF7-AED8-5763B70D9762}"/>
          </ac:spMkLst>
        </pc:spChg>
        <pc:picChg chg="add del mod ord">
          <ac:chgData name="Lisa Huntsha" userId="" providerId="" clId="Web-{52EBAFF5-DDFC-4940-9C97-23D22068A62D}" dt="2024-05-22T14:07:47.853" v="2"/>
          <ac:picMkLst>
            <pc:docMk/>
            <pc:sldMk cId="3163328393" sldId="257"/>
            <ac:picMk id="4" creationId="{0AD7D136-EEAD-5F23-921A-D7BB583BB86F}"/>
          </ac:picMkLst>
        </pc:picChg>
      </pc:sldChg>
      <pc:sldChg chg="addSp modSp add mod setBg modClrScheme chgLayout">
        <pc:chgData name="Lisa Huntsha" userId="" providerId="" clId="Web-{52EBAFF5-DDFC-4940-9C97-23D22068A62D}" dt="2024-05-22T14:31:19.385" v="49"/>
        <pc:sldMkLst>
          <pc:docMk/>
          <pc:sldMk cId="3636797388" sldId="258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3" creationId="{00000000-0000-0000-0000-000000000000}"/>
          </ac:spMkLst>
        </pc:spChg>
        <pc:picChg chg="add mod">
          <ac:chgData name="Lisa Huntsha" userId="" providerId="" clId="Web-{52EBAFF5-DDFC-4940-9C97-23D22068A62D}" dt="2024-05-22T14:08:30.776" v="12" actId="1076"/>
          <ac:picMkLst>
            <pc:docMk/>
            <pc:sldMk cId="3636797388" sldId="258"/>
            <ac:picMk id="4" creationId="{EDE7E170-E879-0781-5992-025556AA13E7}"/>
          </ac:picMkLst>
        </pc:picChg>
      </pc:sldChg>
      <pc:sldChg chg="add del">
        <pc:chgData name="Lisa Huntsha" userId="" providerId="" clId="Web-{52EBAFF5-DDFC-4940-9C97-23D22068A62D}" dt="2024-05-22T14:07:56.603" v="5"/>
        <pc:sldMkLst>
          <pc:docMk/>
          <pc:sldMk cId="604870184" sldId="259"/>
        </pc:sldMkLst>
      </pc:sldChg>
      <pc:sldChg chg="addSp delSp modSp new">
        <pc:chgData name="Lisa Huntsha" userId="" providerId="" clId="Web-{52EBAFF5-DDFC-4940-9C97-23D22068A62D}" dt="2024-05-22T14:32:57.325" v="63"/>
        <pc:sldMkLst>
          <pc:docMk/>
          <pc:sldMk cId="1281680006" sldId="259"/>
        </pc:sldMkLst>
        <pc:spChg chg="del">
          <ac:chgData name="Lisa Huntsha" userId="" providerId="" clId="Web-{52EBAFF5-DDFC-4940-9C97-23D22068A62D}" dt="2024-05-22T14:31:48.105" v="52"/>
          <ac:spMkLst>
            <pc:docMk/>
            <pc:sldMk cId="1281680006" sldId="259"/>
            <ac:spMk id="2" creationId="{B8A38A4E-DAF2-21DA-6368-14B71D8901A9}"/>
          </ac:spMkLst>
        </pc:spChg>
        <pc:spChg chg="del">
          <ac:chgData name="Lisa Huntsha" userId="" providerId="" clId="Web-{52EBAFF5-DDFC-4940-9C97-23D22068A62D}" dt="2024-05-22T14:31:46.933" v="51"/>
          <ac:spMkLst>
            <pc:docMk/>
            <pc:sldMk cId="1281680006" sldId="259"/>
            <ac:spMk id="3" creationId="{C5F39E7B-EAA7-16CE-9127-EC437C27ACB6}"/>
          </ac:spMkLst>
        </pc:spChg>
        <pc:spChg chg="add del mod">
          <ac:chgData name="Lisa Huntsha" userId="" providerId="" clId="Web-{52EBAFF5-DDFC-4940-9C97-23D22068A62D}" dt="2024-05-22T14:32:57.325" v="63"/>
          <ac:spMkLst>
            <pc:docMk/>
            <pc:sldMk cId="1281680006" sldId="259"/>
            <ac:spMk id="4" creationId="{94041AC9-9350-2044-E60D-B0E33BEC1731}"/>
          </ac:spMkLst>
        </pc:spChg>
      </pc:sldChg>
      <pc:sldMasterChg chg="del delSldLayout">
        <pc:chgData name="Lisa Huntsha" userId="" providerId="" clId="Web-{52EBAFF5-DDFC-4940-9C97-23D22068A62D}" dt="2024-05-22T14:31:02.072" v="48"/>
        <pc:sldMasterMkLst>
          <pc:docMk/>
          <pc:sldMasterMk cId="2460954070" sldId="2147483660"/>
        </pc:sldMasterMkLst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Lisa Huntsha" userId="" providerId="" clId="Web-{52EBAFF5-DDFC-4940-9C97-23D22068A62D}" dt="2024-05-22T14:31:02.072" v="48"/>
        <pc:sldMasterMkLst>
          <pc:docMk/>
          <pc:sldMasterMk cId="1942462012" sldId="2147483672"/>
        </pc:sldMasterMkLst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106025418" sldId="2147483673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300258617" sldId="2147483674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29907716" sldId="2147483675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114579941" sldId="2147483676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57979386" sldId="2147483677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630915630" sldId="2147483678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227426412" sldId="2147483679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333210730" sldId="2147483680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934003212" sldId="2147483681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0426941" sldId="2147483682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07172090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9654E-B841-89F5-224F-9FE0CA3D4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69A1A-2F57-8003-F66C-A56F13EB4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ABF3-0D10-4B46-B6D2-C103B39E08E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F2CF6-5413-FF0B-2C84-B9B5B72AC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8C52-88D3-EB74-8157-266F974D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7082-4CAC-4A44-8681-FF5788CB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213-D28C-4D27-88CD-46298ACBF4A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EC5C4-0ACD-409E-BAA0-64DC719B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EC5C4-0ACD-409E-BAA0-64DC719BB9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7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F583C720-C2B7-A3E3-6735-6E867B331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227" y="31994"/>
            <a:ext cx="3117773" cy="3391593"/>
          </a:xfrm>
          <a:prstGeom prst="rect">
            <a:avLst/>
          </a:prstGeom>
        </p:spPr>
      </p:pic>
      <p:pic>
        <p:nvPicPr>
          <p:cNvPr id="13" name="Picture 12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2F003049-9247-D82B-3EE5-5A679B7AB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89"/>
            <a:ext cx="3117773" cy="3391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7912" y="3232931"/>
            <a:ext cx="9698658" cy="1383289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Albert Sans SemiBold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7912" y="5112327"/>
            <a:ext cx="9698658" cy="95985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7573E0-8AD9-4628-7054-64EC801B7B00}"/>
              </a:ext>
            </a:extLst>
          </p:cNvPr>
          <p:cNvSpPr/>
          <p:nvPr userDrawn="1"/>
        </p:nvSpPr>
        <p:spPr>
          <a:xfrm>
            <a:off x="1832131" y="441644"/>
            <a:ext cx="2571281" cy="25712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86E2D77-9092-7134-C045-AC63DC974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99" y="469395"/>
            <a:ext cx="8390601" cy="25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7898"/>
            <a:ext cx="3932237" cy="35430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Picture caption</a:t>
            </a:r>
          </a:p>
        </p:txBody>
      </p:sp>
      <p:pic>
        <p:nvPicPr>
          <p:cNvPr id="7" name="Picture 6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376D3B24-5827-8D69-1DB8-CBB6DACBD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8" name="Picture 7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8EF34E7-6A38-DF9A-D82F-DF25F655E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1F21-1E72-FAF6-BA5D-49D747D05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333" y="1143000"/>
            <a:ext cx="5847610" cy="2286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pic>
        <p:nvPicPr>
          <p:cNvPr id="10" name="Picture 9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B6394BF5-F5B0-8EB8-3979-2948C6B91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230" y="3623422"/>
            <a:ext cx="3117773" cy="3391593"/>
          </a:xfrm>
          <a:prstGeom prst="rect">
            <a:avLst/>
          </a:prstGeom>
        </p:spPr>
      </p:pic>
      <p:pic>
        <p:nvPicPr>
          <p:cNvPr id="11" name="Picture 10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02A69BA-090C-D0FE-A718-31503313E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23422"/>
            <a:ext cx="3117773" cy="33915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541B7C4-D2EB-47FB-B6AF-CF321FB8D59D}"/>
              </a:ext>
            </a:extLst>
          </p:cNvPr>
          <p:cNvSpPr/>
          <p:nvPr userDrawn="1"/>
        </p:nvSpPr>
        <p:spPr>
          <a:xfrm>
            <a:off x="1699346" y="3850111"/>
            <a:ext cx="2931103" cy="2931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D434B34-CA24-C917-4901-92DB0B2C00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99" y="4060628"/>
            <a:ext cx="8390601" cy="25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838200" y="1930207"/>
            <a:ext cx="10515600" cy="39611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Use a sans serif font (i.e. Ariel, Verdana, Tahoma)</a:t>
            </a:r>
            <a:br>
              <a:rPr lang="en-US" dirty="0"/>
            </a:br>
            <a:r>
              <a:rPr lang="en-US" dirty="0"/>
              <a:t>Use at least 22-point font size</a:t>
            </a:r>
            <a:br>
              <a:rPr lang="en-US" dirty="0"/>
            </a:br>
            <a:r>
              <a:rPr lang="en-US" dirty="0"/>
              <a:t>Keep slides uncluttered</a:t>
            </a:r>
            <a:br>
              <a:rPr lang="en-US" dirty="0"/>
            </a:br>
            <a:r>
              <a:rPr lang="en-US" dirty="0"/>
              <a:t>Do not place text on top of an image</a:t>
            </a:r>
          </a:p>
        </p:txBody>
      </p:sp>
      <p:pic>
        <p:nvPicPr>
          <p:cNvPr id="6" name="Picture 5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5A6341E-AFE1-08E0-B131-130124FB2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99DF20BC-D4DB-D067-C6AA-A4C6B79519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29132"/>
            <a:ext cx="10379914" cy="104854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2022397"/>
            <a:ext cx="10379915" cy="379155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 here. </a:t>
            </a:r>
          </a:p>
        </p:txBody>
      </p:sp>
      <p:pic>
        <p:nvPicPr>
          <p:cNvPr id="6" name="Picture 5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EEC822F-1651-FF1D-E8E2-DCD7DADC2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7" name="Picture 6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4256909-FEF4-2F0D-0CFD-820A7A16D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pic>
        <p:nvPicPr>
          <p:cNvPr id="7" name="Picture 6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90CE1D48-717F-738A-96B0-B9DE467B6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338B4FB-4F4E-641D-DEB3-C1D0FEDB7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806995"/>
            <a:ext cx="5157787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806995"/>
            <a:ext cx="5183188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pic>
        <p:nvPicPr>
          <p:cNvPr id="9" name="Picture 8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3D6FFFF8-9552-F38B-02AE-82F740CA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3C521D-9EC7-FC9D-DAD1-EECBDDD9E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 Only Slide</a:t>
            </a:r>
          </a:p>
        </p:txBody>
      </p:sp>
      <p:pic>
        <p:nvPicPr>
          <p:cNvPr id="5" name="Picture 4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ED0F992A-9E6D-941F-992F-F435B1034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DCED0A95-BA97-3AA2-B134-6C7874696D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B2D1CB3A-7583-6781-2FA8-7AC563A94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5" name="Picture 4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0962101B-4F57-26E4-27B6-9115327F4E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Fo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rning icon. ">
            <a:extLst>
              <a:ext uri="{FF2B5EF4-FFF2-40B4-BE49-F238E27FC236}">
                <a16:creationId xmlns:a16="http://schemas.microsoft.com/office/drawing/2014/main" id="{5B652C03-90E7-FB9A-2502-5B06E666C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591" y="1601853"/>
            <a:ext cx="3191968" cy="31919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24BDD-E5D1-324B-95DA-1FFBE0D66E3B}"/>
              </a:ext>
            </a:extLst>
          </p:cNvPr>
          <p:cNvSpPr txBox="1">
            <a:spLocks/>
          </p:cNvSpPr>
          <p:nvPr userDrawn="1"/>
        </p:nvSpPr>
        <p:spPr>
          <a:xfrm>
            <a:off x="1384765" y="2390392"/>
            <a:ext cx="6472695" cy="319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Submit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Assessment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and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Survey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for each session to earn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Certificate of Completion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D2639-C18E-51DE-A029-480381F76FC6}"/>
              </a:ext>
            </a:extLst>
          </p:cNvPr>
          <p:cNvSpPr txBox="1">
            <a:spLocks/>
          </p:cNvSpPr>
          <p:nvPr userDrawn="1"/>
        </p:nvSpPr>
        <p:spPr>
          <a:xfrm>
            <a:off x="1384765" y="1240382"/>
            <a:ext cx="7512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6600" dirty="0">
                <a:solidFill>
                  <a:schemeClr val="bg2"/>
                </a:solidFill>
                <a:latin typeface="Albert Sans SemiBold" pitchFamily="2" charset="0"/>
              </a:rPr>
              <a:t>Don’t Forget!</a:t>
            </a:r>
          </a:p>
        </p:txBody>
      </p:sp>
      <p:pic>
        <p:nvPicPr>
          <p:cNvPr id="2" name="Picture 1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601F282F-2E69-A4B3-844E-49503EA62D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4" name="Picture 3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7DEB2158-1D30-AFE6-CF24-CC32A5DE77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0428"/>
            <a:ext cx="3932237" cy="35085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black and grey rectangular object&#10;&#10;AI-generated content may be incorrect.">
            <a:extLst>
              <a:ext uri="{FF2B5EF4-FFF2-40B4-BE49-F238E27FC236}">
                <a16:creationId xmlns:a16="http://schemas.microsoft.com/office/drawing/2014/main" id="{C158833C-5164-BAAE-825A-E4BB840C3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461"/>
            <a:ext cx="11469647" cy="1429515"/>
          </a:xfrm>
          <a:prstGeom prst="rect">
            <a:avLst/>
          </a:prstGeom>
        </p:spPr>
      </p:pic>
      <p:pic>
        <p:nvPicPr>
          <p:cNvPr id="10" name="Picture 9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C31EC8AF-853C-23A9-7D03-4141C2B4CC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5996920"/>
            <a:ext cx="2522445" cy="7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0" r:id="rId9"/>
    <p:sldLayoutId id="2147483681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Albert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Kumbh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Kumbh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Kumbh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26E6-04B6-3AC9-84D9-55169831E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589" y="3186544"/>
            <a:ext cx="6600825" cy="1274619"/>
          </a:xfrm>
        </p:spPr>
        <p:txBody>
          <a:bodyPr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65A1B-A9F9-D5D6-0A4F-C2E0988A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589" y="5001491"/>
            <a:ext cx="6831884" cy="720858"/>
          </a:xfrm>
        </p:spPr>
        <p:txBody>
          <a:bodyPr/>
          <a:lstStyle/>
          <a:p>
            <a:r>
              <a:rPr lang="en-US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21304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D9960-3BA0-9DEB-57FB-4277A896F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D6550-F5BA-7D7B-3EE1-037E8391E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922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AC8EE-0C5A-06F7-72D6-4B32D24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bert Sans SemiBold" pitchFamily="2" charset="0"/>
              </a:rPr>
              <a:t>Presentation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96CD3-A384-88BF-B70C-79749E6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9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sans serif font (i.e. Ariel, Verdana, Tahoma)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at least 22-point font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slides uncluttered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place text on top of an image</a:t>
            </a:r>
          </a:p>
        </p:txBody>
      </p:sp>
    </p:spTree>
    <p:extLst>
      <p:ext uri="{BB962C8B-B14F-4D97-AF65-F5344CB8AC3E}">
        <p14:creationId xmlns:p14="http://schemas.microsoft.com/office/powerpoint/2010/main" val="190194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793D-0D79-AE46-290C-6EE8AAC8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005E-C545-F944-6AE5-740187961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945F0-FC9F-994F-BC1D-BB13865C5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484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6D5D-2A19-F31B-0352-1920E851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F7F-15A2-B3D7-BBE2-335697036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FED9-48C8-1004-1224-A7677ADFF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4435A-434E-0837-2D7D-5A2BCBE6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9C3F1-6095-F027-34A3-15A2B89655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322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3E93-1E88-8CC3-6851-452D5CCC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9744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B78B-E642-689A-9E9F-78E3C53A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1ED3-E517-3F59-1577-227B98E3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  <p:pic>
        <p:nvPicPr>
          <p:cNvPr id="6" name="Picture Placeholder 5" descr="A group of people holding signs">
            <a:extLst>
              <a:ext uri="{FF2B5EF4-FFF2-40B4-BE49-F238E27FC236}">
                <a16:creationId xmlns:a16="http://schemas.microsoft.com/office/drawing/2014/main" id="{CC6EC701-BB34-1280-AD20-103EDA32BB8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026025" y="57308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5463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6CE-AAF7-9CD1-8222-7E7B5A3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D0DF-6781-34BD-5E51-1AE1CB59B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042" y="2008543"/>
            <a:ext cx="10379915" cy="3791554"/>
          </a:xfrm>
        </p:spPr>
        <p:txBody>
          <a:bodyPr/>
          <a:lstStyle/>
          <a:p>
            <a:r>
              <a:rPr lang="en-US" dirty="0"/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4026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6B6A-0A26-06B2-1A01-BB1BEF0DE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403297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4984-06E7-CE0B-74D5-30B630182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Don’t Forget</a:t>
            </a:r>
          </a:p>
        </p:txBody>
      </p:sp>
    </p:spTree>
    <p:extLst>
      <p:ext uri="{BB962C8B-B14F-4D97-AF65-F5344CB8AC3E}">
        <p14:creationId xmlns:p14="http://schemas.microsoft.com/office/powerpoint/2010/main" val="260752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DRIA Conference 2024">
      <a:dk1>
        <a:srgbClr val="000000"/>
      </a:dk1>
      <a:lt1>
        <a:sysClr val="window" lastClr="FFFFFF"/>
      </a:lt1>
      <a:dk2>
        <a:srgbClr val="253D60"/>
      </a:dk2>
      <a:lt2>
        <a:srgbClr val="E7E6E6"/>
      </a:lt2>
      <a:accent1>
        <a:srgbClr val="349686"/>
      </a:accent1>
      <a:accent2>
        <a:srgbClr val="D65F2C"/>
      </a:accent2>
      <a:accent3>
        <a:srgbClr val="F1F4F5"/>
      </a:accent3>
      <a:accent4>
        <a:srgbClr val="444444"/>
      </a:accent4>
      <a:accent5>
        <a:srgbClr val="253D60"/>
      </a:accent5>
      <a:accent6>
        <a:srgbClr val="85D5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82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Albert Sans SemiBold</vt:lpstr>
      <vt:lpstr>Aptos</vt:lpstr>
      <vt:lpstr>Arial</vt:lpstr>
      <vt:lpstr>Kumbh Sans</vt:lpstr>
      <vt:lpstr>Office Theme</vt:lpstr>
      <vt:lpstr>Presentation Title</vt:lpstr>
      <vt:lpstr>Presentation Tips</vt:lpstr>
      <vt:lpstr>Two Column Slide</vt:lpstr>
      <vt:lpstr>Comparison Slide</vt:lpstr>
      <vt:lpstr>Title Only Slide</vt:lpstr>
      <vt:lpstr>Picture Title</vt:lpstr>
      <vt:lpstr>Presentation Section</vt:lpstr>
      <vt:lpstr>Blank Slide</vt:lpstr>
      <vt:lpstr>Don’t Forget</vt:lpstr>
      <vt:lpstr>Ending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Lisa Huntsha</cp:lastModifiedBy>
  <cp:revision>85</cp:revision>
  <dcterms:created xsi:type="dcterms:W3CDTF">2024-05-22T13:58:56Z</dcterms:created>
  <dcterms:modified xsi:type="dcterms:W3CDTF">2025-03-06T19:23:40Z</dcterms:modified>
</cp:coreProperties>
</file>