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03" r:id="rId5"/>
    <p:sldId id="256" r:id="rId6"/>
    <p:sldId id="290" r:id="rId7"/>
    <p:sldId id="291" r:id="rId8"/>
    <p:sldId id="257" r:id="rId9"/>
    <p:sldId id="285" r:id="rId10"/>
    <p:sldId id="286" r:id="rId11"/>
    <p:sldId id="287" r:id="rId12"/>
    <p:sldId id="289" r:id="rId13"/>
    <p:sldId id="292" r:id="rId14"/>
    <p:sldId id="293" r:id="rId15"/>
    <p:sldId id="288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4" r:id="rId26"/>
    <p:sldId id="306" r:id="rId27"/>
    <p:sldId id="305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4923"/>
    <a:srgbClr val="F4FDFF"/>
    <a:srgbClr val="A1F9FF"/>
    <a:srgbClr val="FED766"/>
    <a:srgbClr val="021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48" d="100"/>
          <a:sy n="48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rgbClr val="181423"/>
                </a:solidFill>
                <a:latin typeface="Young Serif" panose="02020704040406000203" pitchFamily="18" charset="0"/>
                <a:ea typeface="+mn-ea"/>
                <a:cs typeface="+mn-cs"/>
              </a:defRPr>
            </a:pPr>
            <a:r>
              <a:rPr lang="en-US" b="1" i="0" err="1">
                <a:latin typeface="Albert Sans" pitchFamily="2" charset="77"/>
              </a:rPr>
              <a:t>Lipsum</a:t>
            </a:r>
            <a:endParaRPr lang="en-US" b="1" i="0">
              <a:latin typeface="Albert Sans" pitchFamily="2" charset="77"/>
            </a:endParaRPr>
          </a:p>
        </c:rich>
      </c:tx>
      <c:layout>
        <c:manualLayout>
          <c:xMode val="edge"/>
          <c:yMode val="edge"/>
          <c:x val="0.37641386400758153"/>
          <c:y val="0.47567613609023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rgbClr val="181423"/>
              </a:solidFill>
              <a:latin typeface="Young Serif" panose="02020704040406000203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1123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8EC-964B-AE4D-F036675B7B25}"/>
              </c:ext>
            </c:extLst>
          </c:dPt>
          <c:dPt>
            <c:idx val="1"/>
            <c:bubble3D val="0"/>
            <c:spPr>
              <a:solidFill>
                <a:srgbClr val="FED7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8EC-964B-AE4D-F036675B7B25}"/>
              </c:ext>
            </c:extLst>
          </c:dPt>
          <c:dPt>
            <c:idx val="2"/>
            <c:bubble3D val="0"/>
            <c:spPr>
              <a:solidFill>
                <a:srgbClr val="E04B2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8EC-964B-AE4D-F036675B7B25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8EC-964B-AE4D-F036675B7B2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8EC-964B-AE4D-F036675B7B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850373489218559"/>
          <c:y val="0.94959926208655354"/>
          <c:w val="0.60299234101615629"/>
          <c:h val="5.04007379134465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81423"/>
              </a:solidFill>
              <a:latin typeface="Albert Sans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C030-755F-7B99-CF82-68A6FBCD3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CE6C1-D2D5-1F58-B642-787D991F0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642E6-0088-7786-63B0-CF2652D4A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3856-DE78-4EB2-A445-581C8BEA3D2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0347E-D3D0-B354-7669-B75B64613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A2370-B269-4B79-A06B-ED0A8642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E98-C8B4-497C-B756-E12D2CE11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4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CA975-D930-E999-577A-837FE4CA3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3E6578-B6C0-CAB9-8C4D-47AB5551A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495E-53E1-C7A4-F715-5E4460B4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3856-DE78-4EB2-A445-581C8BEA3D2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A06D9-C90B-0636-AC8F-7043EE879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1E2E1-33A6-4552-8F10-941292E1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E98-C8B4-497C-B756-E12D2CE11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6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E85370-D3D0-75E6-BAB6-55B58B10B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0F7B7-A59B-9523-23C0-F01617AEE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D70E1-97CC-217E-C1EA-4023147F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3856-DE78-4EB2-A445-581C8BEA3D2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340A7-C792-391D-98C7-71366665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7E9DF-AF32-8A30-A8BF-F7B0AA6F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E98-C8B4-497C-B756-E12D2CE11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6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Do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137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pli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FE8212-1CE6-692B-388C-3F53444854E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1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C0A61A-9475-96C1-7354-FF1C9FB212CE}"/>
              </a:ext>
            </a:extLst>
          </p:cNvPr>
          <p:cNvSpPr txBox="1"/>
          <p:nvPr userDrawn="1"/>
        </p:nvSpPr>
        <p:spPr>
          <a:xfrm>
            <a:off x="11330610" y="6544194"/>
            <a:ext cx="76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C9CDD8A8-02E5-AC4E-A8C2-43DAA11E1EE1}" type="slidenum">
              <a:rPr lang="en-US" sz="1000" b="0" i="0" smtClean="0">
                <a:solidFill>
                  <a:schemeClr val="tx2"/>
                </a:solidFill>
                <a:latin typeface="Albert Sans Medium" pitchFamily="2" charset="77"/>
              </a:rPr>
              <a:t>‹#›</a:t>
            </a:fld>
            <a:endParaRPr lang="en-US" sz="1000" b="0" i="0" dirty="0">
              <a:solidFill>
                <a:schemeClr val="tx2"/>
              </a:solidFill>
              <a:latin typeface="Albert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97473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EB0B-5436-8915-B43E-C378D8966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8820-7992-0CD7-8206-CF4913853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8F45C-7611-CAAB-EAEF-A0FECBD16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3856-DE78-4EB2-A445-581C8BEA3D2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4127-FA3D-0A9C-388B-0563CDF45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92E0E-60E3-D12C-BDB6-085B4A51A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E98-C8B4-497C-B756-E12D2CE11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4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1358D-6E34-279C-D3C6-ED6F0EE7F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03C03-EECD-1C49-BE93-CE8EA0FB7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993D-8160-C13D-1372-4ECF923D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3856-DE78-4EB2-A445-581C8BEA3D2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6B9B6-C557-7541-FFD4-E048851D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6BBEE-B7AF-0A70-96B1-99C8E9D2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E98-C8B4-497C-B756-E12D2CE11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27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E93A-04E1-0007-1A18-9BB882A16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98640-B233-5F47-60B7-E6D27F3A5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EFDE6-5C16-04AC-115C-0D46D5C39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2FAFB-C866-85F2-29A9-F74C751D2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3856-DE78-4EB2-A445-581C8BEA3D2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FE0E5-AEC5-DED3-1F43-B794E684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1DF9B-9701-FC05-5574-65F1A8E3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E98-C8B4-497C-B756-E12D2CE11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04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40C8-645B-5B7A-0379-6CADDCC32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58D51-B009-531E-0422-9A9C604BC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E152A-484E-377D-3EFF-ED3FD61A7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CEEF41-E8D2-E40E-6F46-9DB13A7D8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4902CC-A14B-5CE2-E422-EC19939E6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E1CADF-FF73-F1DF-B9A1-46C3753D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3856-DE78-4EB2-A445-581C8BEA3D2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BAF44E-2AA1-968B-FCB0-AACB80AC3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8600E6-062D-7D73-E2A7-DBC3607A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E98-C8B4-497C-B756-E12D2CE11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9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C989F-2256-31DC-CC81-1224649A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677813-736D-2639-AD47-AFE42B27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3856-DE78-4EB2-A445-581C8BEA3D2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3719B-5665-282D-9784-4EC721E9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4B056-1F09-1343-5462-769126F80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E98-C8B4-497C-B756-E12D2CE11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02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3BF11D-4502-3BE4-18E3-DCF4281F8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3856-DE78-4EB2-A445-581C8BEA3D2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23696-0C5F-9B55-0DFA-7254509D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AFB5D-4D0E-103F-AA6E-C8CA9934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E98-C8B4-497C-B756-E12D2CE11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6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2C0C-78FF-8926-0792-0E63C182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42A94-4311-429E-958E-0812D13CC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4ECCA-4529-CA25-6368-FE10AC02A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22C50-EB31-7AB0-710C-E9BC9F60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3856-DE78-4EB2-A445-581C8BEA3D2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5EC8A5-4BC8-E6BC-1EBC-82906C8B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15533-3E35-758E-22C2-4B98E435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E98-C8B4-497C-B756-E12D2CE11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55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8415A-424A-9894-E02E-42C0120FA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7F371E-9411-2EE1-123A-92DDC0AE0F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E6647-1483-F718-292A-E25FFD63D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7B204-E7D0-C348-8030-E507BA4C8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3856-DE78-4EB2-A445-581C8BEA3D2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2A88C-4286-EA3F-3920-E26315C2A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06D0B-F791-79A2-CA52-35E7DDC2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E98-C8B4-497C-B756-E12D2CE11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AEFB30-AEB0-905F-0864-D960C1A91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F314A-B998-F377-04FF-6C4414C24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EBB7A-AB69-9DDA-4B7F-F21598004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333856-DE78-4EB2-A445-581C8BEA3D2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4AE4E-4708-029C-6338-A42129086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2E958-7B73-A23C-2CDB-68357E265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1D5E98-C8B4-497C-B756-E12D2CE11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3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7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8815B-D0E3-38A4-D6DC-E12C582D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lbert Sans" pitchFamily="2" charset="0"/>
              </a:rPr>
              <a:t>Presentation Deck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7D708-C7FE-C3EC-33AA-A433DF8C4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lbert Sans" pitchFamily="2" charset="0"/>
              </a:rPr>
              <a:t>Thank you for joining EMDRIA Conference 2026. We greatly appreciate your time and insights. Below are some tips to ensure a quality deck and presentation experience for attendees. </a:t>
            </a:r>
          </a:p>
          <a:p>
            <a:pPr marL="0" indent="0">
              <a:buNone/>
            </a:pPr>
            <a:endParaRPr lang="en-US" dirty="0">
              <a:latin typeface="Albert Sans" pitchFamily="2" charset="0"/>
            </a:endParaRPr>
          </a:p>
          <a:p>
            <a:r>
              <a:rPr lang="en-US" b="0" i="0" dirty="0">
                <a:effectLst/>
                <a:latin typeface="Albert Sans" pitchFamily="2" charset="0"/>
              </a:rPr>
              <a:t>This deck uses the </a:t>
            </a:r>
            <a:r>
              <a:rPr lang="en-US" dirty="0">
                <a:latin typeface="Albert Sans" pitchFamily="2" charset="0"/>
              </a:rPr>
              <a:t>EMDRIA font Albert Sans. Please download the font to use, or u</a:t>
            </a:r>
            <a:r>
              <a:rPr lang="en-US" b="0" i="0" dirty="0">
                <a:effectLst/>
                <a:latin typeface="Albert Sans" pitchFamily="2" charset="0"/>
              </a:rPr>
              <a:t>se a sans serif font (i.e. Arial, Aptos)</a:t>
            </a:r>
            <a:endParaRPr lang="en-US" dirty="0">
              <a:latin typeface="Albert Sans" pitchFamily="2" charset="0"/>
            </a:endParaRPr>
          </a:p>
          <a:p>
            <a:r>
              <a:rPr lang="en-US" b="0" i="0" dirty="0">
                <a:effectLst/>
                <a:latin typeface="Albert Sans" pitchFamily="2" charset="0"/>
              </a:rPr>
              <a:t>Use at least 20-point font size</a:t>
            </a:r>
            <a:endParaRPr lang="en-US" dirty="0">
              <a:latin typeface="Albert Sans" pitchFamily="2" charset="0"/>
            </a:endParaRPr>
          </a:p>
          <a:p>
            <a:r>
              <a:rPr lang="en-US" b="0" i="0" dirty="0">
                <a:effectLst/>
                <a:latin typeface="Albert Sans" pitchFamily="2" charset="0"/>
              </a:rPr>
              <a:t>Keep slides uncluttered</a:t>
            </a:r>
            <a:endParaRPr lang="en-US" dirty="0">
              <a:latin typeface="Albert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47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4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926199-F80B-F96F-5B5C-B66E4FA92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3070DA-8AC5-28BE-E9A0-9F1035918B2B}"/>
              </a:ext>
            </a:extLst>
          </p:cNvPr>
          <p:cNvSpPr txBox="1"/>
          <p:nvPr/>
        </p:nvSpPr>
        <p:spPr>
          <a:xfrm>
            <a:off x="6096000" y="1662076"/>
            <a:ext cx="5042154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ing excellence from those who practice the treatment and fighting for access for those who really need it.</a:t>
            </a: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0B998185-C835-BC01-DA70-669822ACC2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15440" y="1410271"/>
            <a:ext cx="4109204" cy="4037457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E1384173-D952-B25F-23BC-12CDB09EE1A5}"/>
              </a:ext>
            </a:extLst>
          </p:cNvPr>
          <p:cNvSpPr/>
          <p:nvPr/>
        </p:nvSpPr>
        <p:spPr>
          <a:xfrm>
            <a:off x="273558" y="2743200"/>
            <a:ext cx="5237226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kern="0" spc="-23" dirty="0">
                <a:solidFill>
                  <a:srgbClr val="021233"/>
                </a:solidFill>
                <a:latin typeface="Albert Sans Black"/>
              </a:rPr>
              <a:t>Content Slide Option 2</a:t>
            </a:r>
            <a:endParaRPr lang="en-US" dirty="0">
              <a:solidFill>
                <a:srgbClr val="021233"/>
              </a:solidFill>
            </a:endParaRPr>
          </a:p>
        </p:txBody>
      </p:sp>
      <p:pic>
        <p:nvPicPr>
          <p:cNvPr id="2" name="Picture 1" descr="2026&#10;&#10;AI-generated content may be incorrect.">
            <a:extLst>
              <a:ext uri="{FF2B5EF4-FFF2-40B4-BE49-F238E27FC236}">
                <a16:creationId xmlns:a16="http://schemas.microsoft.com/office/drawing/2014/main" id="{61E7A3F4-A295-DF2E-4B95-F587EC1C1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2" y="5447728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28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F9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3949DE-1E41-F079-1BA5-A6836287E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7177EE-5DD3-45E1-3492-498F5306278B}"/>
              </a:ext>
            </a:extLst>
          </p:cNvPr>
          <p:cNvSpPr txBox="1"/>
          <p:nvPr/>
        </p:nvSpPr>
        <p:spPr>
          <a:xfrm>
            <a:off x="6096000" y="1662076"/>
            <a:ext cx="5042154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ing excellence from those who practice the treatment and fighting for access for those who really need it.</a:t>
            </a: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C92C2D15-9C58-5736-061B-2B6073A645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15440" y="1410271"/>
            <a:ext cx="4109204" cy="4037457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1639150C-190E-C1D0-4F4E-013234A6941F}"/>
              </a:ext>
            </a:extLst>
          </p:cNvPr>
          <p:cNvSpPr/>
          <p:nvPr/>
        </p:nvSpPr>
        <p:spPr>
          <a:xfrm>
            <a:off x="273558" y="2743200"/>
            <a:ext cx="5237226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kern="0" spc="-23" dirty="0">
                <a:solidFill>
                  <a:srgbClr val="021233"/>
                </a:solidFill>
                <a:latin typeface="Albert Sans Black"/>
              </a:rPr>
              <a:t>Content Slide Option 3</a:t>
            </a:r>
            <a:endParaRPr lang="en-US" dirty="0">
              <a:solidFill>
                <a:srgbClr val="021233"/>
              </a:solidFill>
            </a:endParaRPr>
          </a:p>
        </p:txBody>
      </p:sp>
      <p:pic>
        <p:nvPicPr>
          <p:cNvPr id="2" name="Picture 1" descr="2026&#10;&#10;AI-generated content may be incorrect.">
            <a:extLst>
              <a:ext uri="{FF2B5EF4-FFF2-40B4-BE49-F238E27FC236}">
                <a16:creationId xmlns:a16="http://schemas.microsoft.com/office/drawing/2014/main" id="{4A03EA08-69B2-A1E7-40CC-E42990C1C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2" y="5447728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93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BBDA1C-C2BB-BA18-C31E-DE3ECFE41C21}"/>
              </a:ext>
            </a:extLst>
          </p:cNvPr>
          <p:cNvSpPr txBox="1"/>
          <p:nvPr/>
        </p:nvSpPr>
        <p:spPr>
          <a:xfrm>
            <a:off x="6096000" y="1662076"/>
            <a:ext cx="5042154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ing excellence from those who practice the treatment and fighting for access for those who really need it.</a:t>
            </a: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45C019C9-29D7-3CE6-C2BA-7E08C5B5D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15440" y="1410271"/>
            <a:ext cx="4109204" cy="4037457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988EA379-08A7-67E2-0DA4-F04370C2809E}"/>
              </a:ext>
            </a:extLst>
          </p:cNvPr>
          <p:cNvSpPr/>
          <p:nvPr/>
        </p:nvSpPr>
        <p:spPr>
          <a:xfrm>
            <a:off x="273558" y="2743200"/>
            <a:ext cx="5237226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kern="0" spc="-23" dirty="0">
                <a:solidFill>
                  <a:srgbClr val="E04923">
                    <a:alpha val="99000"/>
                  </a:srgbClr>
                </a:solidFill>
                <a:latin typeface="Albert Sans Black"/>
              </a:rPr>
              <a:t>Content Slide Option 4</a:t>
            </a:r>
            <a:endParaRPr lang="en-US" dirty="0"/>
          </a:p>
        </p:txBody>
      </p:sp>
      <p:pic>
        <p:nvPicPr>
          <p:cNvPr id="6" name="Picture 5" descr="2026&#10;&#10;AI-generated content may be incorrect.">
            <a:extLst>
              <a:ext uri="{FF2B5EF4-FFF2-40B4-BE49-F238E27FC236}">
                <a16:creationId xmlns:a16="http://schemas.microsoft.com/office/drawing/2014/main" id="{932F2BCB-7E20-6A89-8C49-FAD00F03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2" y="5447728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16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7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0E172DF5-F75E-FB76-B298-D482D500EED9}"/>
              </a:ext>
            </a:extLst>
          </p:cNvPr>
          <p:cNvSpPr/>
          <p:nvPr/>
        </p:nvSpPr>
        <p:spPr>
          <a:xfrm>
            <a:off x="590705" y="1525099"/>
            <a:ext cx="5237226" cy="604434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/>
          <a:p>
            <a:r>
              <a:rPr lang="en-US" sz="3600" b="1" kern="0" spc="-23" dirty="0">
                <a:solidFill>
                  <a:srgbClr val="021233"/>
                </a:solidFill>
                <a:latin typeface="Albert Sans Black"/>
                <a:ea typeface="Albert Sans Black"/>
              </a:rPr>
              <a:t>Content Slide Option 5</a:t>
            </a:r>
            <a:endParaRPr lang="en-US" dirty="0">
              <a:solidFill>
                <a:srgbClr val="02123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F86304-AD22-CE43-566C-D85A53C92893}"/>
              </a:ext>
            </a:extLst>
          </p:cNvPr>
          <p:cNvSpPr txBox="1"/>
          <p:nvPr/>
        </p:nvSpPr>
        <p:spPr>
          <a:xfrm>
            <a:off x="575659" y="2516991"/>
            <a:ext cx="5520341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endParaRPr lang="en-US" sz="2000" b="0" i="0" dirty="0">
              <a:latin typeface="Albert Sans Medium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sustaining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 excellence from those who practice the treatment and fighting for access for those who really need it.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D7BC2B-EF14-029A-97D8-C725E0677FE6}"/>
              </a:ext>
            </a:extLst>
          </p:cNvPr>
          <p:cNvSpPr txBox="1"/>
          <p:nvPr/>
        </p:nvSpPr>
        <p:spPr>
          <a:xfrm>
            <a:off x="6389538" y="2532490"/>
            <a:ext cx="5520341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endParaRPr lang="en-US" sz="2000" b="0" i="0" dirty="0">
              <a:latin typeface="Albert Sans Medium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sustaining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 excellence from those who practice the treatment and fighting for access for those who really need it.</a:t>
            </a:r>
          </a:p>
        </p:txBody>
      </p:sp>
      <p:pic>
        <p:nvPicPr>
          <p:cNvPr id="5" name="Picture 4" descr="2026&#10;&#10;AI-generated content may be incorrect.">
            <a:extLst>
              <a:ext uri="{FF2B5EF4-FFF2-40B4-BE49-F238E27FC236}">
                <a16:creationId xmlns:a16="http://schemas.microsoft.com/office/drawing/2014/main" id="{4CC9E895-BB5A-167C-E051-4F670149D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708" y="697271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83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4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95D0EB-560B-CFB9-E62D-A3FCDBC08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0FAB3DF1-4942-2673-5DC3-C4CC2800D40B}"/>
              </a:ext>
            </a:extLst>
          </p:cNvPr>
          <p:cNvSpPr/>
          <p:nvPr/>
        </p:nvSpPr>
        <p:spPr>
          <a:xfrm>
            <a:off x="590705" y="1525099"/>
            <a:ext cx="5237226" cy="604434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/>
          <a:p>
            <a:r>
              <a:rPr lang="en-US" sz="3600" b="1" kern="0" spc="-23" dirty="0">
                <a:solidFill>
                  <a:srgbClr val="021233"/>
                </a:solidFill>
                <a:latin typeface="Albert Sans Black"/>
                <a:ea typeface="Albert Sans Black"/>
              </a:rPr>
              <a:t>Content Slide Option 6</a:t>
            </a:r>
            <a:endParaRPr lang="en-US" dirty="0">
              <a:solidFill>
                <a:srgbClr val="02123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45BE3B-2788-9267-09B4-0B312A1A42B6}"/>
              </a:ext>
            </a:extLst>
          </p:cNvPr>
          <p:cNvSpPr txBox="1"/>
          <p:nvPr/>
        </p:nvSpPr>
        <p:spPr>
          <a:xfrm>
            <a:off x="575659" y="2516991"/>
            <a:ext cx="5520341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endParaRPr lang="en-US" sz="2000" b="0" i="0" dirty="0">
              <a:latin typeface="Albert Sans Medium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sustaining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 excellence from those who practice the treatment and fighting for access for those who really need it.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4031C1-3B50-86D2-A55F-0C29ED4468F1}"/>
              </a:ext>
            </a:extLst>
          </p:cNvPr>
          <p:cNvSpPr txBox="1"/>
          <p:nvPr/>
        </p:nvSpPr>
        <p:spPr>
          <a:xfrm>
            <a:off x="6389538" y="2532490"/>
            <a:ext cx="5520341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endParaRPr lang="en-US" sz="2000" b="0" i="0" dirty="0">
              <a:latin typeface="Albert Sans Medium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sustaining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 excellence from those who practice the treatment and fighting for access for those who really need it.</a:t>
            </a:r>
          </a:p>
        </p:txBody>
      </p:sp>
      <p:pic>
        <p:nvPicPr>
          <p:cNvPr id="5" name="Picture 4" descr="2026&#10;&#10;AI-generated content may be incorrect.">
            <a:extLst>
              <a:ext uri="{FF2B5EF4-FFF2-40B4-BE49-F238E27FC236}">
                <a16:creationId xmlns:a16="http://schemas.microsoft.com/office/drawing/2014/main" id="{5E4C3755-4486-92E0-BD03-37C20A913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708" y="697271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32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F9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56AC96-5A7F-3D14-25A3-23805D490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4CA834E1-E377-6729-B6AF-15D45E5A16D7}"/>
              </a:ext>
            </a:extLst>
          </p:cNvPr>
          <p:cNvSpPr/>
          <p:nvPr/>
        </p:nvSpPr>
        <p:spPr>
          <a:xfrm>
            <a:off x="590705" y="1525099"/>
            <a:ext cx="5237226" cy="604434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/>
          <a:p>
            <a:r>
              <a:rPr lang="en-US" sz="3600" b="1" kern="0" spc="-23" dirty="0">
                <a:solidFill>
                  <a:srgbClr val="021233"/>
                </a:solidFill>
                <a:latin typeface="Albert Sans Black"/>
                <a:ea typeface="Albert Sans Black"/>
              </a:rPr>
              <a:t>Content Slide Option 7</a:t>
            </a:r>
            <a:endParaRPr lang="en-US" dirty="0">
              <a:solidFill>
                <a:srgbClr val="02123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242B5-9083-D3F1-1DD5-76846D6B208D}"/>
              </a:ext>
            </a:extLst>
          </p:cNvPr>
          <p:cNvSpPr txBox="1"/>
          <p:nvPr/>
        </p:nvSpPr>
        <p:spPr>
          <a:xfrm>
            <a:off x="575659" y="2516991"/>
            <a:ext cx="5520341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endParaRPr lang="en-US" sz="2000" b="0" i="0" dirty="0">
              <a:latin typeface="Albert Sans Medium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sustaining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 excellence from those who practice the treatment and fighting for access for those who really need it.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C98F37-4224-46D4-2F9C-5384EEE2C6A3}"/>
              </a:ext>
            </a:extLst>
          </p:cNvPr>
          <p:cNvSpPr txBox="1"/>
          <p:nvPr/>
        </p:nvSpPr>
        <p:spPr>
          <a:xfrm>
            <a:off x="6389538" y="2532490"/>
            <a:ext cx="5520341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endParaRPr lang="en-US" sz="2000" b="0" i="0" dirty="0">
              <a:latin typeface="Albert Sans Medium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sustaining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 excellence from those who practice the treatment and fighting for access for those who really need it.</a:t>
            </a:r>
          </a:p>
        </p:txBody>
      </p:sp>
      <p:pic>
        <p:nvPicPr>
          <p:cNvPr id="5" name="Picture 4" descr="2026&#10;&#10;AI-generated content may be incorrect.">
            <a:extLst>
              <a:ext uri="{FF2B5EF4-FFF2-40B4-BE49-F238E27FC236}">
                <a16:creationId xmlns:a16="http://schemas.microsoft.com/office/drawing/2014/main" id="{92943D4F-47F7-D0CF-51CB-465EDAFA6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708" y="697271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96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D66032-62A8-E310-E3B2-D541035C3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B986E4BA-278F-68C2-96E5-230370BD50C5}"/>
              </a:ext>
            </a:extLst>
          </p:cNvPr>
          <p:cNvSpPr/>
          <p:nvPr/>
        </p:nvSpPr>
        <p:spPr>
          <a:xfrm>
            <a:off x="590705" y="1525099"/>
            <a:ext cx="5237226" cy="604434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/>
          <a:p>
            <a:r>
              <a:rPr lang="en-US" sz="3600" b="1" kern="0" spc="-23" dirty="0">
                <a:solidFill>
                  <a:srgbClr val="E04923"/>
                </a:solidFill>
                <a:latin typeface="Albert Sans Black"/>
                <a:ea typeface="Albert Sans Black"/>
              </a:rPr>
              <a:t>Content Slide Option 8</a:t>
            </a:r>
            <a:endParaRPr lang="en-US" dirty="0">
              <a:solidFill>
                <a:srgbClr val="E0492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CDC68A-DDCC-67CB-904B-A9A137D9E366}"/>
              </a:ext>
            </a:extLst>
          </p:cNvPr>
          <p:cNvSpPr txBox="1"/>
          <p:nvPr/>
        </p:nvSpPr>
        <p:spPr>
          <a:xfrm>
            <a:off x="575659" y="2516991"/>
            <a:ext cx="5520341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endParaRPr lang="en-US" sz="2000" b="0" i="0" dirty="0">
              <a:latin typeface="Albert Sans Medium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sustaining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 excellence from those who practice the treatment and fighting for access for those who really need it.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BF83E-8E86-BB31-9AB4-C8074861CB63}"/>
              </a:ext>
            </a:extLst>
          </p:cNvPr>
          <p:cNvSpPr txBox="1"/>
          <p:nvPr/>
        </p:nvSpPr>
        <p:spPr>
          <a:xfrm>
            <a:off x="6389538" y="2532490"/>
            <a:ext cx="5520341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endParaRPr lang="en-US" sz="2000" b="0" i="0" dirty="0">
              <a:latin typeface="Albert Sans Medium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sustaining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 excellence from those who practice the treatment and fighting for access for those who really need it.</a:t>
            </a:r>
          </a:p>
        </p:txBody>
      </p:sp>
      <p:pic>
        <p:nvPicPr>
          <p:cNvPr id="5" name="Picture 4" descr="2026&#10;&#10;AI-generated content may be incorrect.">
            <a:extLst>
              <a:ext uri="{FF2B5EF4-FFF2-40B4-BE49-F238E27FC236}">
                <a16:creationId xmlns:a16="http://schemas.microsoft.com/office/drawing/2014/main" id="{0AE0FDA4-DEEC-9681-FE5B-70ED21F2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708" y="697271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43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E0979DD-0AD4-DF79-0D8C-772BB6D9D3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3" b="11873"/>
          <a:stretch/>
        </p:blipFill>
        <p:spPr>
          <a:xfrm>
            <a:off x="6364071" y="0"/>
            <a:ext cx="6000650" cy="685800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BE76C94D-8C40-F77D-BD20-5BC015BEF191}"/>
              </a:ext>
            </a:extLst>
          </p:cNvPr>
          <p:cNvSpPr/>
          <p:nvPr/>
        </p:nvSpPr>
        <p:spPr>
          <a:xfrm>
            <a:off x="590705" y="987425"/>
            <a:ext cx="5237226" cy="604434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/>
          <a:p>
            <a:r>
              <a:rPr lang="en-US" sz="3600" b="1" kern="0" spc="-23" dirty="0">
                <a:solidFill>
                  <a:srgbClr val="E04923"/>
                </a:solidFill>
                <a:latin typeface="Albert Sans Black"/>
                <a:ea typeface="Albert Sans Black"/>
              </a:rPr>
              <a:t>Content Slide Option 9</a:t>
            </a:r>
            <a:endParaRPr lang="en-US" dirty="0">
              <a:solidFill>
                <a:srgbClr val="E0492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E5CDC9-3E40-C378-8007-957DC1BA6910}"/>
              </a:ext>
            </a:extLst>
          </p:cNvPr>
          <p:cNvSpPr txBox="1"/>
          <p:nvPr/>
        </p:nvSpPr>
        <p:spPr>
          <a:xfrm>
            <a:off x="590705" y="1780856"/>
            <a:ext cx="5520341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endParaRPr lang="en-US" sz="2000" b="0" i="0" dirty="0">
              <a:latin typeface="Albert Sans Medium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sustaining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 excellence from those who practice the treatment and fighting for access for those who really need it.</a:t>
            </a:r>
          </a:p>
        </p:txBody>
      </p:sp>
      <p:pic>
        <p:nvPicPr>
          <p:cNvPr id="9" name="Picture 8" descr="2026&#10;&#10;AI-generated content may be incorrect.">
            <a:extLst>
              <a:ext uri="{FF2B5EF4-FFF2-40B4-BE49-F238E27FC236}">
                <a16:creationId xmlns:a16="http://schemas.microsoft.com/office/drawing/2014/main" id="{3B95797A-5150-B79F-7913-CABA4B36E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2" y="5447728"/>
            <a:ext cx="2317919" cy="827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40E542-07FD-631E-7CD0-D593A91C353A}"/>
              </a:ext>
            </a:extLst>
          </p:cNvPr>
          <p:cNvSpPr txBox="1"/>
          <p:nvPr/>
        </p:nvSpPr>
        <p:spPr>
          <a:xfrm>
            <a:off x="6807200" y="6090890"/>
            <a:ext cx="306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4FDFF"/>
                </a:solidFill>
              </a:rPr>
              <a:t>Can change this photo</a:t>
            </a:r>
          </a:p>
        </p:txBody>
      </p:sp>
    </p:spTree>
    <p:extLst>
      <p:ext uri="{BB962C8B-B14F-4D97-AF65-F5344CB8AC3E}">
        <p14:creationId xmlns:p14="http://schemas.microsoft.com/office/powerpoint/2010/main" val="2560474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7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57D5A9-B3D9-2DD9-DDD3-F46F5E52F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24D8996-EF4C-C62A-5167-4B3B0E65C8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3" b="11873"/>
          <a:stretch/>
        </p:blipFill>
        <p:spPr>
          <a:xfrm>
            <a:off x="6364071" y="0"/>
            <a:ext cx="6000650" cy="685800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65E0D1EB-0F53-2C27-45A1-FE07AAA5D04C}"/>
              </a:ext>
            </a:extLst>
          </p:cNvPr>
          <p:cNvSpPr/>
          <p:nvPr/>
        </p:nvSpPr>
        <p:spPr>
          <a:xfrm>
            <a:off x="590705" y="987425"/>
            <a:ext cx="5237226" cy="604434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/>
          <a:p>
            <a:r>
              <a:rPr lang="en-US" sz="3600" b="1" kern="0" spc="-23" dirty="0">
                <a:solidFill>
                  <a:srgbClr val="021233"/>
                </a:solidFill>
                <a:latin typeface="Albert Sans Black"/>
                <a:ea typeface="Albert Sans Black"/>
              </a:rPr>
              <a:t>Content Slide Option 10</a:t>
            </a:r>
            <a:endParaRPr lang="en-US" dirty="0">
              <a:solidFill>
                <a:srgbClr val="02123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6996E7-1B66-1A20-68D7-EE1CF7FFAE70}"/>
              </a:ext>
            </a:extLst>
          </p:cNvPr>
          <p:cNvSpPr txBox="1"/>
          <p:nvPr/>
        </p:nvSpPr>
        <p:spPr>
          <a:xfrm>
            <a:off x="590705" y="1780856"/>
            <a:ext cx="5520341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endParaRPr lang="en-US" sz="2000" b="0" i="0" dirty="0">
              <a:latin typeface="Albert Sans Medium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sustaining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 excellence from those who practice the treatment and fighting for access for those who really need it.</a:t>
            </a:r>
          </a:p>
        </p:txBody>
      </p:sp>
      <p:pic>
        <p:nvPicPr>
          <p:cNvPr id="9" name="Picture 8" descr="2026&#10;&#10;AI-generated content may be incorrect.">
            <a:extLst>
              <a:ext uri="{FF2B5EF4-FFF2-40B4-BE49-F238E27FC236}">
                <a16:creationId xmlns:a16="http://schemas.microsoft.com/office/drawing/2014/main" id="{8BC63E57-7F34-8A96-1FC3-654C1F37C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2" y="5447728"/>
            <a:ext cx="2317919" cy="827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DACA97-A43F-1331-DBC8-E69F48F53585}"/>
              </a:ext>
            </a:extLst>
          </p:cNvPr>
          <p:cNvSpPr txBox="1"/>
          <p:nvPr/>
        </p:nvSpPr>
        <p:spPr>
          <a:xfrm>
            <a:off x="6807200" y="6090890"/>
            <a:ext cx="306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4FDFF"/>
                </a:solidFill>
              </a:rPr>
              <a:t>Can change this photo</a:t>
            </a:r>
          </a:p>
        </p:txBody>
      </p:sp>
    </p:spTree>
    <p:extLst>
      <p:ext uri="{BB962C8B-B14F-4D97-AF65-F5344CB8AC3E}">
        <p14:creationId xmlns:p14="http://schemas.microsoft.com/office/powerpoint/2010/main" val="4252202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F9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646FF-3F38-6405-9F46-A06AFA840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21CFD41-77FD-4D2B-214C-32F3E35BBB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3" b="11873"/>
          <a:stretch/>
        </p:blipFill>
        <p:spPr>
          <a:xfrm>
            <a:off x="6364071" y="0"/>
            <a:ext cx="6000650" cy="685800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1EA4F0B4-BF2B-D9F2-DF98-B72A62A1479F}"/>
              </a:ext>
            </a:extLst>
          </p:cNvPr>
          <p:cNvSpPr/>
          <p:nvPr/>
        </p:nvSpPr>
        <p:spPr>
          <a:xfrm>
            <a:off x="590705" y="987425"/>
            <a:ext cx="5237226" cy="604434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/>
          <a:p>
            <a:r>
              <a:rPr lang="en-US" sz="3600" b="1" kern="0" spc="-23" dirty="0">
                <a:solidFill>
                  <a:srgbClr val="021233"/>
                </a:solidFill>
                <a:latin typeface="Albert Sans Black"/>
                <a:ea typeface="Albert Sans Black"/>
              </a:rPr>
              <a:t>Content Slide Option 11</a:t>
            </a:r>
            <a:endParaRPr lang="en-US" dirty="0">
              <a:solidFill>
                <a:srgbClr val="02123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AC6EEE-AEB6-4659-B995-10584434FAE2}"/>
              </a:ext>
            </a:extLst>
          </p:cNvPr>
          <p:cNvSpPr txBox="1"/>
          <p:nvPr/>
        </p:nvSpPr>
        <p:spPr>
          <a:xfrm>
            <a:off x="590705" y="1780856"/>
            <a:ext cx="5520341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endParaRPr lang="en-US" sz="2000" b="0" i="0" dirty="0">
              <a:latin typeface="Albert Sans Medium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sustaining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 excellence from those who practice the treatment and fighting for access for those who really need it.</a:t>
            </a:r>
          </a:p>
        </p:txBody>
      </p:sp>
      <p:pic>
        <p:nvPicPr>
          <p:cNvPr id="9" name="Picture 8" descr="2026&#10;&#10;AI-generated content may be incorrect.">
            <a:extLst>
              <a:ext uri="{FF2B5EF4-FFF2-40B4-BE49-F238E27FC236}">
                <a16:creationId xmlns:a16="http://schemas.microsoft.com/office/drawing/2014/main" id="{C30F4DBF-493C-DFEA-4D1F-0D6E908C9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2" y="5447728"/>
            <a:ext cx="2317919" cy="827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636CE8-483E-5881-BA84-53F6BC00F0D8}"/>
              </a:ext>
            </a:extLst>
          </p:cNvPr>
          <p:cNvSpPr txBox="1"/>
          <p:nvPr/>
        </p:nvSpPr>
        <p:spPr>
          <a:xfrm>
            <a:off x="6807200" y="6090890"/>
            <a:ext cx="306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4FDFF"/>
                </a:solidFill>
              </a:rPr>
              <a:t>Can change this photo</a:t>
            </a:r>
          </a:p>
        </p:txBody>
      </p:sp>
    </p:spTree>
    <p:extLst>
      <p:ext uri="{BB962C8B-B14F-4D97-AF65-F5344CB8AC3E}">
        <p14:creationId xmlns:p14="http://schemas.microsoft.com/office/powerpoint/2010/main" val="2277570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7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922645-08E8-182F-51DA-85DF075E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676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21233"/>
                </a:solidFill>
                <a:latin typeface="Albert Sans" pitchFamily="2" charset="0"/>
              </a:rPr>
              <a:t>Presentation Title </a:t>
            </a:r>
            <a:br>
              <a:rPr lang="en-US" b="1" dirty="0">
                <a:solidFill>
                  <a:srgbClr val="021233"/>
                </a:solidFill>
                <a:latin typeface="Albert Sans" pitchFamily="2" charset="0"/>
              </a:rPr>
            </a:br>
            <a:r>
              <a:rPr lang="en-US" sz="3600" dirty="0">
                <a:solidFill>
                  <a:srgbClr val="021233"/>
                </a:solidFill>
                <a:latin typeface="Albert Sans" pitchFamily="2" charset="0"/>
              </a:rPr>
              <a:t>Name of Presenter(Option 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C8DD3-8106-C5B7-CD83-20F8962E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561" y="2585968"/>
            <a:ext cx="5271655" cy="1952464"/>
          </a:xfrm>
          <a:prstGeom prst="rect">
            <a:avLst/>
          </a:prstGeom>
        </p:spPr>
      </p:pic>
      <p:pic>
        <p:nvPicPr>
          <p:cNvPr id="9" name="Picture 8" descr="2026&#10;&#10;AI-generated content may be incorrect.">
            <a:extLst>
              <a:ext uri="{FF2B5EF4-FFF2-40B4-BE49-F238E27FC236}">
                <a16:creationId xmlns:a16="http://schemas.microsoft.com/office/drawing/2014/main" id="{A8FFD683-88C5-D99E-4D19-5733C480F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13680"/>
            <a:ext cx="2693253" cy="96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01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7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EFCC7C8F-82E6-5377-EF08-68AC9C4FEBB9}"/>
              </a:ext>
            </a:extLst>
          </p:cNvPr>
          <p:cNvSpPr/>
          <p:nvPr/>
        </p:nvSpPr>
        <p:spPr>
          <a:xfrm>
            <a:off x="3758610" y="2501684"/>
            <a:ext cx="4891756" cy="1357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800" b="1" kern="0" spc="-23" dirty="0">
                <a:solidFill>
                  <a:srgbClr val="021233"/>
                </a:solidFill>
                <a:latin typeface="Albert Sans Black" pitchFamily="2" charset="77"/>
                <a:ea typeface="Albert Sans Black" pitchFamily="34" charset="-122"/>
                <a:cs typeface="Albert Sans Black" pitchFamily="34" charset="-120"/>
              </a:rPr>
              <a:t>“Place your quote here. Lorem ipsum dolor sit </a:t>
            </a:r>
            <a:r>
              <a:rPr lang="en-US" sz="2800" b="1" kern="0" spc="-23" dirty="0" err="1">
                <a:solidFill>
                  <a:srgbClr val="021233"/>
                </a:solidFill>
                <a:latin typeface="Albert Sans Black" pitchFamily="2" charset="77"/>
                <a:ea typeface="Albert Sans Black" pitchFamily="34" charset="-122"/>
                <a:cs typeface="Albert Sans Black" pitchFamily="34" charset="-120"/>
              </a:rPr>
              <a:t>amet</a:t>
            </a:r>
            <a:r>
              <a:rPr lang="en-US" sz="2800" b="1" kern="0" spc="-23" dirty="0">
                <a:solidFill>
                  <a:srgbClr val="021233"/>
                </a:solidFill>
                <a:latin typeface="Albert Sans Black" pitchFamily="2" charset="77"/>
                <a:ea typeface="Albert Sans Black" pitchFamily="34" charset="-122"/>
                <a:cs typeface="Albert Sans Black" pitchFamily="34" charset="-120"/>
              </a:rPr>
              <a:t> lorem ipsum dolor sit </a:t>
            </a:r>
            <a:r>
              <a:rPr lang="en-US" sz="2800" b="1" kern="0" spc="-23" dirty="0" err="1">
                <a:solidFill>
                  <a:srgbClr val="021233"/>
                </a:solidFill>
                <a:latin typeface="Albert Sans Black" pitchFamily="2" charset="77"/>
                <a:ea typeface="Albert Sans Black" pitchFamily="34" charset="-122"/>
                <a:cs typeface="Albert Sans Black" pitchFamily="34" charset="-120"/>
              </a:rPr>
              <a:t>amet</a:t>
            </a:r>
            <a:r>
              <a:rPr lang="en-US" sz="2800" b="1" kern="0" spc="-23" dirty="0">
                <a:solidFill>
                  <a:srgbClr val="021233"/>
                </a:solidFill>
                <a:latin typeface="Albert Sans Black" pitchFamily="2" charset="77"/>
                <a:ea typeface="Albert Sans Black" pitchFamily="34" charset="-122"/>
                <a:cs typeface="Albert Sans Black" pitchFamily="34" charset="-120"/>
              </a:rPr>
              <a:t>”</a:t>
            </a:r>
            <a:endParaRPr lang="en-US" sz="2800" kern="0" spc="-23" dirty="0">
              <a:solidFill>
                <a:srgbClr val="021233"/>
              </a:solidFill>
              <a:latin typeface="Albert Sans Medium" pitchFamily="2" charset="77"/>
              <a:ea typeface="Albert Sans Black" pitchFamily="34" charset="-122"/>
              <a:cs typeface="Albert Sans Black" pitchFamily="34" charset="-12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0514C6FF-706E-F1BC-D83A-E3866913781B}"/>
              </a:ext>
            </a:extLst>
          </p:cNvPr>
          <p:cNvSpPr/>
          <p:nvPr/>
        </p:nvSpPr>
        <p:spPr>
          <a:xfrm>
            <a:off x="3802793" y="4291840"/>
            <a:ext cx="4719462" cy="295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kern="0" spc="-23" dirty="0">
                <a:solidFill>
                  <a:srgbClr val="021233"/>
                </a:solidFill>
                <a:latin typeface="Albert Sans Medium" pitchFamily="2" charset="77"/>
                <a:ea typeface="Albert Sans Black" pitchFamily="34" charset="-122"/>
                <a:cs typeface="Albert Sans Black" pitchFamily="34" charset="-120"/>
              </a:rPr>
              <a:t>-NAME SURNAME, Company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80507-1DA4-7D4D-B905-5075C525F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509" y="1085155"/>
            <a:ext cx="4885650" cy="4687690"/>
          </a:xfrm>
          <a:prstGeom prst="rect">
            <a:avLst/>
          </a:prstGeom>
        </p:spPr>
      </p:pic>
      <p:pic>
        <p:nvPicPr>
          <p:cNvPr id="5" name="Picture 4" descr="2026&#10;&#10;AI-generated content may be incorrect.">
            <a:extLst>
              <a:ext uri="{FF2B5EF4-FFF2-40B4-BE49-F238E27FC236}">
                <a16:creationId xmlns:a16="http://schemas.microsoft.com/office/drawing/2014/main" id="{232CFC23-3F3E-5504-7139-3C6753D9F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3" y="616863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55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3961FC-6336-E90C-4D4B-C84C45DAC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475B0254-CB48-825C-5A1F-A461C5F9FDE6}"/>
              </a:ext>
            </a:extLst>
          </p:cNvPr>
          <p:cNvSpPr/>
          <p:nvPr/>
        </p:nvSpPr>
        <p:spPr>
          <a:xfrm>
            <a:off x="3758610" y="2501684"/>
            <a:ext cx="4891756" cy="1357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800" b="1" kern="0" spc="-23" dirty="0">
                <a:solidFill>
                  <a:srgbClr val="021233"/>
                </a:solidFill>
                <a:latin typeface="Albert Sans Black" pitchFamily="2" charset="77"/>
                <a:ea typeface="Albert Sans Black" pitchFamily="34" charset="-122"/>
                <a:cs typeface="Albert Sans Black" pitchFamily="34" charset="-120"/>
              </a:rPr>
              <a:t>“Place your quote here. Lorem ipsum dolor sit </a:t>
            </a:r>
            <a:r>
              <a:rPr lang="en-US" sz="2800" b="1" kern="0" spc="-23" dirty="0" err="1">
                <a:solidFill>
                  <a:srgbClr val="021233"/>
                </a:solidFill>
                <a:latin typeface="Albert Sans Black" pitchFamily="2" charset="77"/>
                <a:ea typeface="Albert Sans Black" pitchFamily="34" charset="-122"/>
                <a:cs typeface="Albert Sans Black" pitchFamily="34" charset="-120"/>
              </a:rPr>
              <a:t>amet</a:t>
            </a:r>
            <a:r>
              <a:rPr lang="en-US" sz="2800" b="1" kern="0" spc="-23" dirty="0">
                <a:solidFill>
                  <a:srgbClr val="021233"/>
                </a:solidFill>
                <a:latin typeface="Albert Sans Black" pitchFamily="2" charset="77"/>
                <a:ea typeface="Albert Sans Black" pitchFamily="34" charset="-122"/>
                <a:cs typeface="Albert Sans Black" pitchFamily="34" charset="-120"/>
              </a:rPr>
              <a:t> lorem ipsum dolor sit </a:t>
            </a:r>
            <a:r>
              <a:rPr lang="en-US" sz="2800" b="1" kern="0" spc="-23" dirty="0" err="1">
                <a:solidFill>
                  <a:srgbClr val="021233"/>
                </a:solidFill>
                <a:latin typeface="Albert Sans Black" pitchFamily="2" charset="77"/>
                <a:ea typeface="Albert Sans Black" pitchFamily="34" charset="-122"/>
                <a:cs typeface="Albert Sans Black" pitchFamily="34" charset="-120"/>
              </a:rPr>
              <a:t>amet</a:t>
            </a:r>
            <a:r>
              <a:rPr lang="en-US" sz="2800" b="1" kern="0" spc="-23" dirty="0">
                <a:solidFill>
                  <a:srgbClr val="021233"/>
                </a:solidFill>
                <a:latin typeface="Albert Sans Black" pitchFamily="2" charset="77"/>
                <a:ea typeface="Albert Sans Black" pitchFamily="34" charset="-122"/>
                <a:cs typeface="Albert Sans Black" pitchFamily="34" charset="-120"/>
              </a:rPr>
              <a:t>”</a:t>
            </a:r>
            <a:endParaRPr lang="en-US" sz="2800" kern="0" spc="-23" dirty="0">
              <a:solidFill>
                <a:srgbClr val="021233"/>
              </a:solidFill>
              <a:latin typeface="Albert Sans Medium" pitchFamily="2" charset="77"/>
              <a:ea typeface="Albert Sans Black" pitchFamily="34" charset="-122"/>
              <a:cs typeface="Albert Sans Black" pitchFamily="34" charset="-12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1C0F259-61B9-A6C0-7E23-41350F8683A3}"/>
              </a:ext>
            </a:extLst>
          </p:cNvPr>
          <p:cNvSpPr/>
          <p:nvPr/>
        </p:nvSpPr>
        <p:spPr>
          <a:xfrm>
            <a:off x="3802793" y="4291840"/>
            <a:ext cx="4719462" cy="295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kern="0" spc="-23" dirty="0">
                <a:solidFill>
                  <a:srgbClr val="021233"/>
                </a:solidFill>
                <a:latin typeface="Albert Sans Medium" pitchFamily="2" charset="77"/>
                <a:ea typeface="Albert Sans Black" pitchFamily="34" charset="-122"/>
                <a:cs typeface="Albert Sans Black" pitchFamily="34" charset="-120"/>
              </a:rPr>
              <a:t>-NAME SURNAME, Company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B7A15-0CE9-4ACB-CADE-36C9FD75A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509" y="1085155"/>
            <a:ext cx="4885650" cy="4687690"/>
          </a:xfrm>
          <a:prstGeom prst="rect">
            <a:avLst/>
          </a:prstGeom>
        </p:spPr>
      </p:pic>
      <p:pic>
        <p:nvPicPr>
          <p:cNvPr id="5" name="Picture 4" descr="2026&#10;&#10;AI-generated content may be incorrect.">
            <a:extLst>
              <a:ext uri="{FF2B5EF4-FFF2-40B4-BE49-F238E27FC236}">
                <a16:creationId xmlns:a16="http://schemas.microsoft.com/office/drawing/2014/main" id="{585AEF62-B822-BA7B-FFC8-6CDB3CECA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3" y="616863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83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7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C3058A-1612-F1C7-1853-BA0A1977E336}"/>
              </a:ext>
            </a:extLst>
          </p:cNvPr>
          <p:cNvSpPr txBox="1"/>
          <p:nvPr/>
        </p:nvSpPr>
        <p:spPr>
          <a:xfrm>
            <a:off x="1019835" y="3105834"/>
            <a:ext cx="5577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0" i="0" dirty="0">
                <a:solidFill>
                  <a:schemeClr val="tx2"/>
                </a:solidFill>
                <a:latin typeface="Albert Sans Medium" pitchFamily="2" charset="77"/>
              </a:rPr>
              <a:t>Divider Slide or End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0731C-4E28-27A3-BC1C-1E92A402A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561" y="2585968"/>
            <a:ext cx="5271655" cy="1952464"/>
          </a:xfrm>
          <a:prstGeom prst="rect">
            <a:avLst/>
          </a:prstGeom>
        </p:spPr>
      </p:pic>
      <p:pic>
        <p:nvPicPr>
          <p:cNvPr id="4" name="Picture 3" descr="2026&#10;&#10;AI-generated content may be incorrect.">
            <a:extLst>
              <a:ext uri="{FF2B5EF4-FFF2-40B4-BE49-F238E27FC236}">
                <a16:creationId xmlns:a16="http://schemas.microsoft.com/office/drawing/2014/main" id="{3CCC049B-14D2-003B-926C-2B427A930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2" y="5447728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4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F9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F0C0C6-9A86-01E9-1100-DEA9E16AA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8B18B-3FCF-F6A7-C6A3-35509DD5E0D2}"/>
              </a:ext>
            </a:extLst>
          </p:cNvPr>
          <p:cNvSpPr txBox="1"/>
          <p:nvPr/>
        </p:nvSpPr>
        <p:spPr>
          <a:xfrm>
            <a:off x="1019835" y="3105834"/>
            <a:ext cx="5577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0" i="0" dirty="0">
                <a:solidFill>
                  <a:schemeClr val="tx2"/>
                </a:solidFill>
                <a:latin typeface="Albert Sans Medium" pitchFamily="2" charset="77"/>
              </a:rPr>
              <a:t>Divider Slide or End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1ABDE-83AA-005C-4411-6C0B775D3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561" y="2585968"/>
            <a:ext cx="5271655" cy="1952464"/>
          </a:xfrm>
          <a:prstGeom prst="rect">
            <a:avLst/>
          </a:prstGeom>
        </p:spPr>
      </p:pic>
      <p:pic>
        <p:nvPicPr>
          <p:cNvPr id="4" name="Picture 3" descr="2026&#10;&#10;AI-generated content may be incorrect.">
            <a:extLst>
              <a:ext uri="{FF2B5EF4-FFF2-40B4-BE49-F238E27FC236}">
                <a16:creationId xmlns:a16="http://schemas.microsoft.com/office/drawing/2014/main" id="{A4C1AA4A-E692-67D4-252B-DFC9A12AE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2" y="5447728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25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FAAA2E-8590-1F1E-E55E-E22695ED0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364323-A5BB-5420-1623-F756DAB12308}"/>
              </a:ext>
            </a:extLst>
          </p:cNvPr>
          <p:cNvSpPr txBox="1"/>
          <p:nvPr/>
        </p:nvSpPr>
        <p:spPr>
          <a:xfrm>
            <a:off x="1019835" y="3105834"/>
            <a:ext cx="5577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0" i="0" dirty="0">
                <a:solidFill>
                  <a:srgbClr val="E04923"/>
                </a:solidFill>
                <a:latin typeface="Albert Sans Medium" pitchFamily="2" charset="77"/>
              </a:rPr>
              <a:t>Divider Slide or End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CD331-E05E-F390-91DD-7B42D4DEE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561" y="2585968"/>
            <a:ext cx="5271655" cy="1952464"/>
          </a:xfrm>
          <a:prstGeom prst="rect">
            <a:avLst/>
          </a:prstGeom>
        </p:spPr>
      </p:pic>
      <p:pic>
        <p:nvPicPr>
          <p:cNvPr id="4" name="Picture 3" descr="2026&#10;&#10;AI-generated content may be incorrect.">
            <a:extLst>
              <a:ext uri="{FF2B5EF4-FFF2-40B4-BE49-F238E27FC236}">
                <a16:creationId xmlns:a16="http://schemas.microsoft.com/office/drawing/2014/main" id="{B807EDDD-189D-83E0-F981-93ED60BA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2" y="5447728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73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05BEF-91E0-FC37-2163-4A4401763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Placeholder 9">
            <a:extLst>
              <a:ext uri="{FF2B5EF4-FFF2-40B4-BE49-F238E27FC236}">
                <a16:creationId xmlns:a16="http://schemas.microsoft.com/office/drawing/2014/main" id="{288B7007-AF8A-218C-2259-39BD26CAF6C6}"/>
              </a:ext>
            </a:extLst>
          </p:cNvPr>
          <p:cNvGraphicFramePr>
            <a:graphicFrameLocks/>
          </p:cNvGraphicFramePr>
          <p:nvPr/>
        </p:nvGraphicFramePr>
        <p:xfrm>
          <a:off x="6513915" y="702714"/>
          <a:ext cx="5285427" cy="5153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1">
            <a:extLst>
              <a:ext uri="{FF2B5EF4-FFF2-40B4-BE49-F238E27FC236}">
                <a16:creationId xmlns:a16="http://schemas.microsoft.com/office/drawing/2014/main" id="{305BA484-7EC2-3780-0F3D-0285EB353585}"/>
              </a:ext>
            </a:extLst>
          </p:cNvPr>
          <p:cNvSpPr/>
          <p:nvPr/>
        </p:nvSpPr>
        <p:spPr>
          <a:xfrm>
            <a:off x="320053" y="960895"/>
            <a:ext cx="5237226" cy="604434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/>
          <a:p>
            <a:r>
              <a:rPr lang="en-US" sz="3600" b="1" kern="0" spc="-23">
                <a:solidFill>
                  <a:srgbClr val="E04923">
                    <a:alpha val="99000"/>
                  </a:srgbClr>
                </a:solidFill>
                <a:latin typeface="Albert Sans Black"/>
                <a:ea typeface="Albert Sans Black"/>
              </a:rPr>
              <a:t>Title copy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B78A7-922F-75E2-3024-0E836E231875}"/>
              </a:ext>
            </a:extLst>
          </p:cNvPr>
          <p:cNvSpPr txBox="1"/>
          <p:nvPr/>
        </p:nvSpPr>
        <p:spPr>
          <a:xfrm>
            <a:off x="320053" y="1843950"/>
            <a:ext cx="5520341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ing excellence from those who practice the treatment and fighting for access for those who really need it.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4352A-181E-E3B9-3C4E-E34831E74970}"/>
              </a:ext>
            </a:extLst>
          </p:cNvPr>
          <p:cNvSpPr txBox="1"/>
          <p:nvPr/>
        </p:nvSpPr>
        <p:spPr>
          <a:xfrm>
            <a:off x="6940467" y="336612"/>
            <a:ext cx="508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0" i="0" dirty="0">
                <a:solidFill>
                  <a:schemeClr val="tx2"/>
                </a:solidFill>
                <a:latin typeface="Albert Sans Medium" pitchFamily="2" charset="77"/>
              </a:rPr>
              <a:t>Title</a:t>
            </a:r>
          </a:p>
        </p:txBody>
      </p:sp>
      <p:pic>
        <p:nvPicPr>
          <p:cNvPr id="7" name="Picture 6" descr="2026&#10;&#10;AI-generated content may be incorrect.">
            <a:extLst>
              <a:ext uri="{FF2B5EF4-FFF2-40B4-BE49-F238E27FC236}">
                <a16:creationId xmlns:a16="http://schemas.microsoft.com/office/drawing/2014/main" id="{55AEED38-6C1E-F3D0-D1EC-52FD3B7F6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8" y="5613098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7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49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C7D35C-80CF-F628-6DD9-9184B369E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2B1AEB-A306-B5AC-2156-C63A4FA87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676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21233"/>
                </a:solidFill>
                <a:latin typeface="Albert Sans" pitchFamily="2" charset="0"/>
              </a:rPr>
              <a:t>Presentation Title </a:t>
            </a:r>
            <a:br>
              <a:rPr lang="en-US" b="1" dirty="0">
                <a:solidFill>
                  <a:srgbClr val="021233"/>
                </a:solidFill>
                <a:latin typeface="Albert Sans" pitchFamily="2" charset="0"/>
              </a:rPr>
            </a:br>
            <a:r>
              <a:rPr lang="en-US" sz="3600" dirty="0">
                <a:solidFill>
                  <a:srgbClr val="021233"/>
                </a:solidFill>
                <a:latin typeface="Albert Sans" pitchFamily="2" charset="0"/>
              </a:rPr>
              <a:t>Name of Presenter(Option 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27A6F-8C2F-F79A-9CFE-714AE0B4C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561" y="2585968"/>
            <a:ext cx="5271655" cy="1952464"/>
          </a:xfrm>
          <a:prstGeom prst="rect">
            <a:avLst/>
          </a:prstGeom>
        </p:spPr>
      </p:pic>
      <p:pic>
        <p:nvPicPr>
          <p:cNvPr id="9" name="Picture 8" descr="2026&#10;&#10;AI-generated content may be incorrect.">
            <a:extLst>
              <a:ext uri="{FF2B5EF4-FFF2-40B4-BE49-F238E27FC236}">
                <a16:creationId xmlns:a16="http://schemas.microsoft.com/office/drawing/2014/main" id="{A709ED15-5DE0-26D6-B8EE-A4FA3234A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13680"/>
            <a:ext cx="2693253" cy="96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96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F9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4BB981-5CE9-E392-8A05-448BF8589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12E4FB-38A5-48D6-DCD9-1B2727FB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676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21233"/>
                </a:solidFill>
                <a:latin typeface="Albert Sans" pitchFamily="2" charset="0"/>
              </a:rPr>
              <a:t>Presentation Title </a:t>
            </a:r>
            <a:br>
              <a:rPr lang="en-US" b="1" dirty="0">
                <a:solidFill>
                  <a:srgbClr val="021233"/>
                </a:solidFill>
                <a:latin typeface="Albert Sans" pitchFamily="2" charset="0"/>
              </a:rPr>
            </a:br>
            <a:r>
              <a:rPr lang="en-US" sz="3600" dirty="0">
                <a:solidFill>
                  <a:srgbClr val="021233"/>
                </a:solidFill>
                <a:latin typeface="Albert Sans" pitchFamily="2" charset="0"/>
              </a:rPr>
              <a:t>Name of Presenter(Option 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56022-C74D-2299-DF6C-D540B931A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561" y="2585968"/>
            <a:ext cx="5271655" cy="1952464"/>
          </a:xfrm>
          <a:prstGeom prst="rect">
            <a:avLst/>
          </a:prstGeom>
        </p:spPr>
      </p:pic>
      <p:pic>
        <p:nvPicPr>
          <p:cNvPr id="9" name="Picture 8" descr="2026&#10;&#10;AI-generated content may be incorrect.">
            <a:extLst>
              <a:ext uri="{FF2B5EF4-FFF2-40B4-BE49-F238E27FC236}">
                <a16:creationId xmlns:a16="http://schemas.microsoft.com/office/drawing/2014/main" id="{1C322A9B-DDB4-45FD-FAD4-7567B2E8F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13680"/>
            <a:ext cx="2693253" cy="96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2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E01FE17B-131B-D210-E235-74FE5A56A1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63111" y="927609"/>
            <a:ext cx="5290689" cy="5191853"/>
          </a:xfrm>
          <a:prstGeom prst="rect">
            <a:avLst/>
          </a:prstGeom>
        </p:spPr>
      </p:pic>
      <p:pic>
        <p:nvPicPr>
          <p:cNvPr id="5" name="Image 2" descr="preencoded.png">
            <a:extLst>
              <a:ext uri="{FF2B5EF4-FFF2-40B4-BE49-F238E27FC236}">
                <a16:creationId xmlns:a16="http://schemas.microsoft.com/office/drawing/2014/main" id="{BBDD82AF-0850-803B-AA76-A546C89054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55778" y="1053162"/>
            <a:ext cx="1143000" cy="1119188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C3682AE-0768-8051-1EB9-2A59186F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676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E04923"/>
                </a:solidFill>
                <a:latin typeface="Albert Sans" pitchFamily="2" charset="0"/>
              </a:rPr>
              <a:t>Presentation Title </a:t>
            </a:r>
            <a:br>
              <a:rPr lang="en-US" b="1" dirty="0">
                <a:solidFill>
                  <a:srgbClr val="021233"/>
                </a:solidFill>
                <a:latin typeface="Albert Sans" pitchFamily="2" charset="0"/>
              </a:rPr>
            </a:br>
            <a:r>
              <a:rPr lang="en-US" sz="2400" dirty="0">
                <a:solidFill>
                  <a:srgbClr val="021233"/>
                </a:solidFill>
                <a:latin typeface="Albert Sans" pitchFamily="2" charset="0"/>
              </a:rPr>
              <a:t>Name of Presenter(Option 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A81F0B-CE5E-9948-DFD3-EC9F7627CAC4}"/>
              </a:ext>
            </a:extLst>
          </p:cNvPr>
          <p:cNvSpPr txBox="1"/>
          <p:nvPr/>
        </p:nvSpPr>
        <p:spPr>
          <a:xfrm>
            <a:off x="7509933" y="61194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21233"/>
                </a:solidFill>
                <a:latin typeface="Albert Sans" pitchFamily="2" charset="0"/>
              </a:rPr>
              <a:t>Speaker Headshot Here</a:t>
            </a:r>
            <a:endParaRPr lang="en-US" dirty="0"/>
          </a:p>
        </p:txBody>
      </p:sp>
      <p:pic>
        <p:nvPicPr>
          <p:cNvPr id="10" name="Picture 9" descr="2026&#10;&#10;AI-generated content may be incorrect.">
            <a:extLst>
              <a:ext uri="{FF2B5EF4-FFF2-40B4-BE49-F238E27FC236}">
                <a16:creationId xmlns:a16="http://schemas.microsoft.com/office/drawing/2014/main" id="{F73ACBF9-ECC9-75DA-20DC-848FDD89B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13680"/>
            <a:ext cx="2693253" cy="96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29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5EBED-262B-5802-A311-5C7BCE174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9A6907-B0FC-0D0D-0158-387C3B75044C}"/>
              </a:ext>
            </a:extLst>
          </p:cNvPr>
          <p:cNvSpPr txBox="1"/>
          <p:nvPr/>
        </p:nvSpPr>
        <p:spPr>
          <a:xfrm>
            <a:off x="464089" y="556674"/>
            <a:ext cx="7411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chemeClr val="accent2"/>
                </a:solidFill>
                <a:latin typeface="Albert Sans Black" pitchFamily="2" charset="77"/>
              </a:rPr>
              <a:t>How to mask a picture into the shape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1C3FA-B822-20C0-D487-A5E9592D5D43}"/>
              </a:ext>
            </a:extLst>
          </p:cNvPr>
          <p:cNvSpPr txBox="1"/>
          <p:nvPr/>
        </p:nvSpPr>
        <p:spPr>
          <a:xfrm>
            <a:off x="488073" y="1216742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dirty="0">
                <a:solidFill>
                  <a:schemeClr val="tx1"/>
                </a:solidFill>
                <a:latin typeface="Albert Sans Medium" pitchFamily="2" charset="77"/>
              </a:rPr>
              <a:t>Use the following graphic shape: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23279A-931E-0715-FB1F-A6259DCF6DCF}"/>
              </a:ext>
            </a:extLst>
          </p:cNvPr>
          <p:cNvSpPr txBox="1"/>
          <p:nvPr/>
        </p:nvSpPr>
        <p:spPr>
          <a:xfrm>
            <a:off x="6940467" y="336612"/>
            <a:ext cx="508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0" i="0" dirty="0">
                <a:solidFill>
                  <a:schemeClr val="tx1"/>
                </a:solidFill>
                <a:latin typeface="Albert Sans Medium" pitchFamily="2" charset="77"/>
              </a:rPr>
              <a:t>Title</a:t>
            </a:r>
          </a:p>
        </p:txBody>
      </p:sp>
      <p:pic>
        <p:nvPicPr>
          <p:cNvPr id="10" name="Picture 9" descr="A group of people hiking in a field&#10;&#10;AI-generated content may be incorrect.">
            <a:extLst>
              <a:ext uri="{FF2B5EF4-FFF2-40B4-BE49-F238E27FC236}">
                <a16:creationId xmlns:a16="http://schemas.microsoft.com/office/drawing/2014/main" id="{A2EBE519-0652-0C71-2A05-4B4BD511B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448" y="1706472"/>
            <a:ext cx="6717826" cy="4569230"/>
          </a:xfrm>
          <a:prstGeom prst="rect">
            <a:avLst/>
          </a:prstGeom>
        </p:spPr>
      </p:pic>
      <p:pic>
        <p:nvPicPr>
          <p:cNvPr id="12" name="Picture 11" descr="A group of people hiking in a field&#10;&#10;AI-generated content may be incorrect.">
            <a:extLst>
              <a:ext uri="{FF2B5EF4-FFF2-40B4-BE49-F238E27FC236}">
                <a16:creationId xmlns:a16="http://schemas.microsoft.com/office/drawing/2014/main" id="{0CEBA1A0-09CB-EF3A-1FDA-03B7275C0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813" y="-4940710"/>
            <a:ext cx="6717826" cy="45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1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A24EF-9864-B159-E01C-241512F47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FBB40-8E10-A0DD-55A9-C92D823D0177}"/>
              </a:ext>
            </a:extLst>
          </p:cNvPr>
          <p:cNvSpPr txBox="1"/>
          <p:nvPr/>
        </p:nvSpPr>
        <p:spPr>
          <a:xfrm>
            <a:off x="464089" y="556674"/>
            <a:ext cx="7411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chemeClr val="accent2"/>
                </a:solidFill>
                <a:latin typeface="Albert Sans Black" pitchFamily="2" charset="77"/>
              </a:rPr>
              <a:t>How to mask a picture into the shape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1DDAB-C1B7-85CD-E584-F657A5823F2B}"/>
              </a:ext>
            </a:extLst>
          </p:cNvPr>
          <p:cNvSpPr txBox="1"/>
          <p:nvPr/>
        </p:nvSpPr>
        <p:spPr>
          <a:xfrm>
            <a:off x="488073" y="1216742"/>
            <a:ext cx="74994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dirty="0">
                <a:solidFill>
                  <a:schemeClr val="tx1"/>
                </a:solidFill>
                <a:latin typeface="Albert Sans Medium" pitchFamily="2" charset="77"/>
              </a:rPr>
              <a:t>Place the shape over your picture, make sure the shape doesn’t overflow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CBC566-D571-D0BA-1789-525BA787ED2D}"/>
              </a:ext>
            </a:extLst>
          </p:cNvPr>
          <p:cNvSpPr txBox="1"/>
          <p:nvPr/>
        </p:nvSpPr>
        <p:spPr>
          <a:xfrm>
            <a:off x="6940467" y="336612"/>
            <a:ext cx="508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0" i="0" dirty="0">
                <a:solidFill>
                  <a:schemeClr val="tx1"/>
                </a:solidFill>
                <a:latin typeface="Albert Sans Medium" pitchFamily="2" charset="77"/>
              </a:rPr>
              <a:t>Title</a:t>
            </a:r>
          </a:p>
        </p:txBody>
      </p:sp>
      <p:pic>
        <p:nvPicPr>
          <p:cNvPr id="10" name="Picture 9" descr="A group of people hiking in a field&#10;&#10;AI-generated content may be incorrect.">
            <a:extLst>
              <a:ext uri="{FF2B5EF4-FFF2-40B4-BE49-F238E27FC236}">
                <a16:creationId xmlns:a16="http://schemas.microsoft.com/office/drawing/2014/main" id="{56B9A23C-01CF-A57F-905E-69C4C3B36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178" y="1664637"/>
            <a:ext cx="6717826" cy="4569230"/>
          </a:xfrm>
          <a:prstGeom prst="rect">
            <a:avLst/>
          </a:prstGeom>
        </p:spPr>
      </p:pic>
      <p:sp>
        <p:nvSpPr>
          <p:cNvPr id="15" name="Graphic 10">
            <a:extLst>
              <a:ext uri="{FF2B5EF4-FFF2-40B4-BE49-F238E27FC236}">
                <a16:creationId xmlns:a16="http://schemas.microsoft.com/office/drawing/2014/main" id="{97A6BB8F-CB2D-0CC2-FF27-071FC4545350}"/>
              </a:ext>
            </a:extLst>
          </p:cNvPr>
          <p:cNvSpPr/>
          <p:nvPr/>
        </p:nvSpPr>
        <p:spPr>
          <a:xfrm>
            <a:off x="3708006" y="1727814"/>
            <a:ext cx="4582335" cy="4475022"/>
          </a:xfrm>
          <a:custGeom>
            <a:avLst/>
            <a:gdLst>
              <a:gd name="csX0" fmla="*/ 763311 w 4582335"/>
              <a:gd name="csY0" fmla="*/ 602533 h 4475022"/>
              <a:gd name="csX1" fmla="*/ 2552126 w 4582335"/>
              <a:gd name="csY1" fmla="*/ 5695 h 4475022"/>
              <a:gd name="csX2" fmla="*/ 3477141 w 4582335"/>
              <a:gd name="csY2" fmla="*/ 335480 h 4475022"/>
              <a:gd name="csX3" fmla="*/ 4128404 w 4582335"/>
              <a:gd name="csY3" fmla="*/ 790727 h 4475022"/>
              <a:gd name="csX4" fmla="*/ 4432773 w 4582335"/>
              <a:gd name="csY4" fmla="*/ 1414450 h 4475022"/>
              <a:gd name="csX5" fmla="*/ 4528000 w 4582335"/>
              <a:gd name="csY5" fmla="*/ 2842914 h 4475022"/>
              <a:gd name="csX6" fmla="*/ 2856495 w 4582335"/>
              <a:gd name="csY6" fmla="*/ 4463172 h 4475022"/>
              <a:gd name="csX7" fmla="*/ 137565 w 4582335"/>
              <a:gd name="csY7" fmla="*/ 2835754 h 4475022"/>
              <a:gd name="csX8" fmla="*/ 763311 w 4582335"/>
              <a:gd name="csY8" fmla="*/ 602533 h 44750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582335" h="4475022">
                <a:moveTo>
                  <a:pt x="763311" y="602533"/>
                </a:moveTo>
                <a:cubicBezTo>
                  <a:pt x="1280231" y="222564"/>
                  <a:pt x="1912782" y="-42698"/>
                  <a:pt x="2552126" y="5695"/>
                </a:cubicBezTo>
                <a:cubicBezTo>
                  <a:pt x="2885401" y="30787"/>
                  <a:pt x="3196589" y="145495"/>
                  <a:pt x="3477141" y="335480"/>
                </a:cubicBezTo>
                <a:cubicBezTo>
                  <a:pt x="3686304" y="477071"/>
                  <a:pt x="3954967" y="602533"/>
                  <a:pt x="4128404" y="790727"/>
                </a:cubicBezTo>
                <a:cubicBezTo>
                  <a:pt x="4274624" y="950240"/>
                  <a:pt x="4364762" y="1208333"/>
                  <a:pt x="4432773" y="1414450"/>
                </a:cubicBezTo>
                <a:cubicBezTo>
                  <a:pt x="4585812" y="1869697"/>
                  <a:pt x="4628317" y="2369748"/>
                  <a:pt x="4528000" y="2842914"/>
                </a:cubicBezTo>
                <a:cubicBezTo>
                  <a:pt x="4342655" y="3713983"/>
                  <a:pt x="3706701" y="4380731"/>
                  <a:pt x="2856495" y="4463172"/>
                </a:cubicBezTo>
                <a:cubicBezTo>
                  <a:pt x="1759745" y="4570713"/>
                  <a:pt x="564365" y="3939806"/>
                  <a:pt x="137565" y="2835754"/>
                </a:cubicBezTo>
                <a:cubicBezTo>
                  <a:pt x="-183810" y="2005912"/>
                  <a:pt x="71248" y="1107964"/>
                  <a:pt x="763311" y="602533"/>
                </a:cubicBezTo>
                <a:close/>
              </a:path>
            </a:pathLst>
          </a:custGeom>
          <a:solidFill>
            <a:srgbClr val="D9D9D9"/>
          </a:solidFill>
          <a:ln w="2011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73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CBC74-7761-5044-A107-A2C71A5ED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13BF3E-EECD-0C02-F9D4-82A0AE04B262}"/>
              </a:ext>
            </a:extLst>
          </p:cNvPr>
          <p:cNvSpPr txBox="1"/>
          <p:nvPr/>
        </p:nvSpPr>
        <p:spPr>
          <a:xfrm>
            <a:off x="464089" y="556674"/>
            <a:ext cx="7411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chemeClr val="accent2"/>
                </a:solidFill>
                <a:latin typeface="Albert Sans Black" pitchFamily="2" charset="77"/>
              </a:rPr>
              <a:t>How to mask a picture into the shape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D639B-9D69-2A6A-153D-73CA4E26F9D9}"/>
              </a:ext>
            </a:extLst>
          </p:cNvPr>
          <p:cNvSpPr txBox="1"/>
          <p:nvPr/>
        </p:nvSpPr>
        <p:spPr>
          <a:xfrm>
            <a:off x="488072" y="1216742"/>
            <a:ext cx="109598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dirty="0">
                <a:solidFill>
                  <a:schemeClr val="tx1"/>
                </a:solidFill>
                <a:latin typeface="Albert Sans Medium" pitchFamily="2" charset="77"/>
              </a:rPr>
              <a:t>Select both, the picture and the shape then go to the “Shape Format” tab. Select Merge shapes &gt; “intersect”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20CBC7-3055-9FAB-8F9B-A4DCCE4444B2}"/>
              </a:ext>
            </a:extLst>
          </p:cNvPr>
          <p:cNvSpPr txBox="1"/>
          <p:nvPr/>
        </p:nvSpPr>
        <p:spPr>
          <a:xfrm>
            <a:off x="6940467" y="336612"/>
            <a:ext cx="508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0" i="0" dirty="0">
                <a:solidFill>
                  <a:schemeClr val="tx1"/>
                </a:solidFill>
                <a:latin typeface="Albert Sans Medium" pitchFamily="2" charset="77"/>
              </a:rPr>
              <a:t>Title</a:t>
            </a:r>
          </a:p>
        </p:txBody>
      </p:sp>
      <p:pic>
        <p:nvPicPr>
          <p:cNvPr id="12" name="Picture 11" descr="A group of people hiking in a field&#10;&#10;AI-generated content may be incorrect.">
            <a:extLst>
              <a:ext uri="{FF2B5EF4-FFF2-40B4-BE49-F238E27FC236}">
                <a16:creationId xmlns:a16="http://schemas.microsoft.com/office/drawing/2014/main" id="{EE876D98-F92A-C805-BD09-F11EAE0FE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813" y="-4940710"/>
            <a:ext cx="6717826" cy="4569230"/>
          </a:xfrm>
          <a:prstGeom prst="rect">
            <a:avLst/>
          </a:prstGeom>
        </p:spPr>
      </p:pic>
      <p:pic>
        <p:nvPicPr>
          <p:cNvPr id="6" name="Picture 5" descr="A screenshot of a video&#10;&#10;AI-generated content may be incorrect.">
            <a:extLst>
              <a:ext uri="{FF2B5EF4-FFF2-40B4-BE49-F238E27FC236}">
                <a16:creationId xmlns:a16="http://schemas.microsoft.com/office/drawing/2014/main" id="{4D510EDB-EA1E-0F65-4CF2-A5B9EFA6A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2" y="2015496"/>
            <a:ext cx="6983506" cy="1582837"/>
          </a:xfrm>
          <a:prstGeom prst="rect">
            <a:avLst/>
          </a:prstGeom>
        </p:spPr>
      </p:pic>
      <p:pic>
        <p:nvPicPr>
          <p:cNvPr id="9" name="Picture 8" descr="A group of people hiking in a field&#10;&#10;AI-generated content may be incorrect.">
            <a:extLst>
              <a:ext uri="{FF2B5EF4-FFF2-40B4-BE49-F238E27FC236}">
                <a16:creationId xmlns:a16="http://schemas.microsoft.com/office/drawing/2014/main" id="{AE3D9266-78A1-25A1-D1BE-507BFB260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74" t="1383" r="18915" b="679"/>
          <a:stretch>
            <a:fillRect/>
          </a:stretch>
        </p:blipFill>
        <p:spPr>
          <a:xfrm>
            <a:off x="7112643" y="1932603"/>
            <a:ext cx="4582335" cy="4475022"/>
          </a:xfrm>
          <a:custGeom>
            <a:avLst/>
            <a:gdLst>
              <a:gd name="csX0" fmla="*/ 2312903 w 4582335"/>
              <a:gd name="csY0" fmla="*/ 1862 h 4475022"/>
              <a:gd name="csX1" fmla="*/ 2552126 w 4582335"/>
              <a:gd name="csY1" fmla="*/ 5695 h 4475022"/>
              <a:gd name="csX2" fmla="*/ 3477141 w 4582335"/>
              <a:gd name="csY2" fmla="*/ 335480 h 4475022"/>
              <a:gd name="csX3" fmla="*/ 4128404 w 4582335"/>
              <a:gd name="csY3" fmla="*/ 790727 h 4475022"/>
              <a:gd name="csX4" fmla="*/ 4432773 w 4582335"/>
              <a:gd name="csY4" fmla="*/ 1414450 h 4475022"/>
              <a:gd name="csX5" fmla="*/ 4528000 w 4582335"/>
              <a:gd name="csY5" fmla="*/ 2842914 h 4475022"/>
              <a:gd name="csX6" fmla="*/ 2856495 w 4582335"/>
              <a:gd name="csY6" fmla="*/ 4463172 h 4475022"/>
              <a:gd name="csX7" fmla="*/ 137565 w 4582335"/>
              <a:gd name="csY7" fmla="*/ 2835754 h 4475022"/>
              <a:gd name="csX8" fmla="*/ 763311 w 4582335"/>
              <a:gd name="csY8" fmla="*/ 602533 h 4475022"/>
              <a:gd name="csX9" fmla="*/ 2312903 w 4582335"/>
              <a:gd name="csY9" fmla="*/ 1862 h 44750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4582335" h="4475022">
                <a:moveTo>
                  <a:pt x="2312903" y="1862"/>
                </a:moveTo>
                <a:cubicBezTo>
                  <a:pt x="2392396" y="-1502"/>
                  <a:pt x="2472208" y="-354"/>
                  <a:pt x="2552126" y="5695"/>
                </a:cubicBezTo>
                <a:cubicBezTo>
                  <a:pt x="2885401" y="30787"/>
                  <a:pt x="3196589" y="145495"/>
                  <a:pt x="3477141" y="335480"/>
                </a:cubicBezTo>
                <a:cubicBezTo>
                  <a:pt x="3686304" y="477071"/>
                  <a:pt x="3954967" y="602533"/>
                  <a:pt x="4128404" y="790727"/>
                </a:cubicBezTo>
                <a:cubicBezTo>
                  <a:pt x="4274624" y="950240"/>
                  <a:pt x="4364762" y="1208333"/>
                  <a:pt x="4432773" y="1414450"/>
                </a:cubicBezTo>
                <a:cubicBezTo>
                  <a:pt x="4585812" y="1869697"/>
                  <a:pt x="4628317" y="2369748"/>
                  <a:pt x="4528000" y="2842914"/>
                </a:cubicBezTo>
                <a:cubicBezTo>
                  <a:pt x="4342655" y="3713983"/>
                  <a:pt x="3706701" y="4380731"/>
                  <a:pt x="2856495" y="4463172"/>
                </a:cubicBezTo>
                <a:cubicBezTo>
                  <a:pt x="1759745" y="4570713"/>
                  <a:pt x="564365" y="3939806"/>
                  <a:pt x="137565" y="2835754"/>
                </a:cubicBezTo>
                <a:cubicBezTo>
                  <a:pt x="-183810" y="2005912"/>
                  <a:pt x="71248" y="1107964"/>
                  <a:pt x="763311" y="602533"/>
                </a:cubicBezTo>
                <a:cubicBezTo>
                  <a:pt x="1215616" y="270060"/>
                  <a:pt x="1756451" y="25410"/>
                  <a:pt x="2312903" y="1862"/>
                </a:cubicBezTo>
                <a:close/>
              </a:path>
            </a:pathLst>
          </a:cu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1689813-80C5-B92D-280D-EE8D1936EFB0}"/>
              </a:ext>
            </a:extLst>
          </p:cNvPr>
          <p:cNvSpPr/>
          <p:nvPr/>
        </p:nvSpPr>
        <p:spPr>
          <a:xfrm>
            <a:off x="5611090" y="1784378"/>
            <a:ext cx="1258785" cy="5878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6B9B09-8267-12B2-6DEC-D03477D8FDF7}"/>
              </a:ext>
            </a:extLst>
          </p:cNvPr>
          <p:cNvSpPr/>
          <p:nvPr/>
        </p:nvSpPr>
        <p:spPr>
          <a:xfrm>
            <a:off x="1703512" y="3022269"/>
            <a:ext cx="1258785" cy="5878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79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7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0FC0B2-9303-2B85-710C-25E7210A2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1CE22C-00C6-E3D9-7BF7-65C732B89BA4}"/>
              </a:ext>
            </a:extLst>
          </p:cNvPr>
          <p:cNvSpPr txBox="1"/>
          <p:nvPr/>
        </p:nvSpPr>
        <p:spPr>
          <a:xfrm>
            <a:off x="6096000" y="1662076"/>
            <a:ext cx="5042154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Albert Sans Medium"/>
              </a:rPr>
              <a:t>Body copy... It</a:t>
            </a:r>
            <a:r>
              <a:rPr lang="en-US" sz="2000" b="0" i="0" dirty="0">
                <a:latin typeface="Albert Sans Medium"/>
              </a:rPr>
              <a:t> means pushing the discipline forward through research, clarity, advocacy, and connections. </a:t>
            </a: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creating a movement that therapists are proud to be part of. One that protects and propels EMDR at the same time.</a:t>
            </a:r>
          </a:p>
          <a:p>
            <a:pPr algn="l"/>
            <a:endParaRPr lang="en-US" sz="2000" b="0" i="0" dirty="0">
              <a:solidFill>
                <a:schemeClr val="tx1"/>
              </a:solidFill>
              <a:latin typeface="Albert Sans Medium" pitchFamily="2" charset="77"/>
            </a:endParaRPr>
          </a:p>
          <a:p>
            <a:pPr algn="l"/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It means </a:t>
            </a:r>
            <a:r>
              <a:rPr lang="en-US" sz="2000" dirty="0">
                <a:latin typeface="Albert Sans Medium" pitchFamily="2" charset="77"/>
              </a:rPr>
              <a:t>sustain</a:t>
            </a:r>
            <a:r>
              <a:rPr lang="en-US" sz="2000" b="0" i="0" dirty="0">
                <a:solidFill>
                  <a:schemeClr val="tx1"/>
                </a:solidFill>
                <a:latin typeface="Albert Sans Medium" pitchFamily="2" charset="77"/>
              </a:rPr>
              <a:t>ing excellence from those who practice the treatment and fighting for access for those who really need it.</a:t>
            </a: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908BDA57-0184-1CB4-ABFF-A00DB4C7BA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15440" y="1410271"/>
            <a:ext cx="4109204" cy="4037457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177BB024-6687-DBB5-BB90-7ECE95F2E4A8}"/>
              </a:ext>
            </a:extLst>
          </p:cNvPr>
          <p:cNvSpPr/>
          <p:nvPr/>
        </p:nvSpPr>
        <p:spPr>
          <a:xfrm>
            <a:off x="273558" y="2743200"/>
            <a:ext cx="5237226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kern="0" spc="-23" dirty="0">
                <a:solidFill>
                  <a:srgbClr val="021233"/>
                </a:solidFill>
                <a:latin typeface="Albert Sans Black"/>
              </a:rPr>
              <a:t>Content Slide Option 1</a:t>
            </a:r>
            <a:endParaRPr lang="en-US" dirty="0">
              <a:solidFill>
                <a:srgbClr val="021233"/>
              </a:solidFill>
            </a:endParaRPr>
          </a:p>
        </p:txBody>
      </p:sp>
      <p:pic>
        <p:nvPicPr>
          <p:cNvPr id="2" name="Picture 1" descr="2026&#10;&#10;AI-generated content may be incorrect.">
            <a:extLst>
              <a:ext uri="{FF2B5EF4-FFF2-40B4-BE49-F238E27FC236}">
                <a16:creationId xmlns:a16="http://schemas.microsoft.com/office/drawing/2014/main" id="{78AE20E7-C0BE-74C3-D674-51E4A18D5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2" y="5447728"/>
            <a:ext cx="2317919" cy="8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34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840B87AC-D80B-4D78-BF3F-5E9C1A930865}" vid="{4AD1B537-49A4-4A6E-A463-3F75E2F1344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CEDE3F9D34E439437B77DD2D9EBE4" ma:contentTypeVersion="13" ma:contentTypeDescription="Create a new document." ma:contentTypeScope="" ma:versionID="02a0a17c185fcfc2514e9d9d5ffa79f5">
  <xsd:schema xmlns:xsd="http://www.w3.org/2001/XMLSchema" xmlns:xs="http://www.w3.org/2001/XMLSchema" xmlns:p="http://schemas.microsoft.com/office/2006/metadata/properties" xmlns:ns2="c88aec8f-f2a9-4977-a1ac-768b0615d15e" xmlns:ns3="429a37b1-58fe-4c3e-b4ac-ae03332eb280" targetNamespace="http://schemas.microsoft.com/office/2006/metadata/properties" ma:root="true" ma:fieldsID="0def2aa798151d988654986779b42e9c" ns2:_="" ns3:_="">
    <xsd:import namespace="c88aec8f-f2a9-4977-a1ac-768b0615d15e"/>
    <xsd:import namespace="429a37b1-58fe-4c3e-b4ac-ae03332eb280"/>
    <xsd:element name="properties">
      <xsd:complexType>
        <xsd:sequence>
          <xsd:element name="documentManagement">
            <xsd:complexType>
              <xsd:all>
                <xsd:element ref="ns2:MediaServiceBillingMetadata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8aec8f-f2a9-4977-a1ac-768b0615d15e" elementFormDefault="qualified">
    <xsd:import namespace="http://schemas.microsoft.com/office/2006/documentManagement/types"/>
    <xsd:import namespace="http://schemas.microsoft.com/office/infopath/2007/PartnerControls"/>
    <xsd:element name="MediaServiceBillingMetadata" ma:index="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869f21ca-4964-4e39-a059-befe3edcfb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a37b1-58fe-4c3e-b4ac-ae03332eb280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d6207e8-9268-4f57-a41e-0a55b62879a9}" ma:internalName="TaxCatchAll" ma:showField="CatchAllData" ma:web="429a37b1-58fe-4c3e-b4ac-ae03332eb2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8aec8f-f2a9-4977-a1ac-768b0615d15e">
      <Terms xmlns="http://schemas.microsoft.com/office/infopath/2007/PartnerControls"/>
    </lcf76f155ced4ddcb4097134ff3c332f>
    <TaxCatchAll xmlns="429a37b1-58fe-4c3e-b4ac-ae03332eb28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423D3E-DA24-4A93-BE4E-5B439C2AA7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8aec8f-f2a9-4977-a1ac-768b0615d15e"/>
    <ds:schemaRef ds:uri="429a37b1-58fe-4c3e-b4ac-ae03332eb2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A588E8-1E4D-4C08-A58C-BAFBA3D7D068}">
  <ds:schemaRefs>
    <ds:schemaRef ds:uri="http://schemas.openxmlformats.org/package/2006/metadata/core-properties"/>
    <ds:schemaRef ds:uri="c88aec8f-f2a9-4977-a1ac-768b0615d15e"/>
    <ds:schemaRef ds:uri="429a37b1-58fe-4c3e-b4ac-ae03332eb280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E367857-54DC-4337-BDCD-36E46F0927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EMDRIA Conference 2026 Presentation Deck Template (1)</Template>
  <TotalTime>3</TotalTime>
  <Words>1347</Words>
  <Application>Microsoft Office PowerPoint</Application>
  <PresentationFormat>Widescreen</PresentationFormat>
  <Paragraphs>119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Albert Sans</vt:lpstr>
      <vt:lpstr>Albert Sans Black</vt:lpstr>
      <vt:lpstr>Albert Sans Medium</vt:lpstr>
      <vt:lpstr>Aptos</vt:lpstr>
      <vt:lpstr>Aptos Display</vt:lpstr>
      <vt:lpstr>Arial</vt:lpstr>
      <vt:lpstr>Office Theme</vt:lpstr>
      <vt:lpstr>Presentation Deck Tips</vt:lpstr>
      <vt:lpstr>Presentation Title  Name of Presenter(Option 1)</vt:lpstr>
      <vt:lpstr>Presentation Title  Name of Presenter(Option 2)</vt:lpstr>
      <vt:lpstr>Presentation Title  Name of Presenter(Option 3)</vt:lpstr>
      <vt:lpstr>Presentation Title  Name of Presenter(Option 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Rysiewicz</dc:creator>
  <cp:lastModifiedBy>Lisa Huntsha</cp:lastModifiedBy>
  <cp:revision>2</cp:revision>
  <dcterms:created xsi:type="dcterms:W3CDTF">2026-06-02T16:23:37Z</dcterms:created>
  <dcterms:modified xsi:type="dcterms:W3CDTF">2026-06-02T16:31:24Z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0x0101006F5CEDE3F9D34E439437B77DD2D9EBE4</vt:lpwstr>
  </property>
  <property fmtid="{D5CDD505-2E9C-101B-9397-08002B2CF9AE}" pid="3" name="MediaServiceImageTags">
    <vt:lpwstr/>
  </property>
</Properties>
</file>